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gGvxcFyui2PHtBfrdxravMlKSH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98E180-D67B-46D9-ABA2-347420FEEE42}">
  <a:tblStyle styleId="{EB98E180-D67B-46D9-ABA2-347420FEEE42}" styleName="Table_0">
    <a:wholeTbl>
      <a:tcTxStyle b="off" i="off">
        <a:font>
          <a:latin typeface="Trebuchet MS"/>
          <a:ea typeface="Trebuchet MS"/>
          <a:cs typeface="Trebuchet MS"/>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54B4BCC-E336-4BBA-9F6E-42D45ACECF0F}" styleName="Table_1">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Ryan\Dropbox\Act%20on%20Mass\Transparency%20is%20Power\Campaign%20Pitch%20Presentation\Exhibits_01.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Ryan\Dropbox\Act%20on%20Mass\Transparency%20is%20Power\Slide%20Pitch\Exhibits_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'C3'!$B$3</c:f>
              <c:strCache>
                <c:ptCount val="1"/>
                <c:pt idx="0">
                  <c:v>Act Ahead of Other Places</c:v>
                </c:pt>
              </c:strCache>
            </c:strRef>
          </c:tx>
          <c:spPr>
            <a:solidFill>
              <a:srgbClr val="EEA6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'C3'!$C$3</c:f>
              <c:numCache>
                <c:formatCode>0%</c:formatCode>
                <c:ptCount val="1"/>
                <c:pt idx="0">
                  <c:v>0.56000000000000005</c:v>
                </c:pt>
              </c:numCache>
            </c:numRef>
          </c:val>
          <c:extLst>
            <c:ext xmlns:c16="http://schemas.microsoft.com/office/drawing/2014/chart" uri="{C3380CC4-5D6E-409C-BE32-E72D297353CC}">
              <c16:uniqueId val="{00000000-71A8-4040-A96C-7BD3C9874D58}"/>
            </c:ext>
          </c:extLst>
        </c:ser>
        <c:ser>
          <c:idx val="1"/>
          <c:order val="1"/>
          <c:tx>
            <c:strRef>
              <c:f>'C3'!$B$4</c:f>
              <c:strCache>
                <c:ptCount val="1"/>
                <c:pt idx="0">
                  <c:v>Act as the Same Time</c:v>
                </c:pt>
              </c:strCache>
            </c:strRef>
          </c:tx>
          <c:spPr>
            <a:solidFill>
              <a:srgbClr val="F5CB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'C3'!$C$4</c:f>
              <c:numCache>
                <c:formatCode>0%</c:formatCode>
                <c:ptCount val="1"/>
                <c:pt idx="0">
                  <c:v>0.22</c:v>
                </c:pt>
              </c:numCache>
            </c:numRef>
          </c:val>
          <c:extLst>
            <c:ext xmlns:c16="http://schemas.microsoft.com/office/drawing/2014/chart" uri="{C3380CC4-5D6E-409C-BE32-E72D297353CC}">
              <c16:uniqueId val="{00000001-71A8-4040-A96C-7BD3C9874D58}"/>
            </c:ext>
          </c:extLst>
        </c:ser>
        <c:ser>
          <c:idx val="2"/>
          <c:order val="2"/>
          <c:tx>
            <c:strRef>
              <c:f>'C3'!$B$5</c:f>
              <c:strCache>
                <c:ptCount val="1"/>
                <c:pt idx="0">
                  <c:v>Wait for Others to Act First</c:v>
                </c:pt>
              </c:strCache>
            </c:strRef>
          </c:tx>
          <c:spPr>
            <a:solidFill>
              <a:srgbClr val="1052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'C3'!$C$5</c:f>
              <c:numCache>
                <c:formatCode>0%</c:formatCode>
                <c:ptCount val="1"/>
                <c:pt idx="0">
                  <c:v>0.04</c:v>
                </c:pt>
              </c:numCache>
            </c:numRef>
          </c:val>
          <c:extLst>
            <c:ext xmlns:c16="http://schemas.microsoft.com/office/drawing/2014/chart" uri="{C3380CC4-5D6E-409C-BE32-E72D297353CC}">
              <c16:uniqueId val="{00000002-71A8-4040-A96C-7BD3C9874D58}"/>
            </c:ext>
          </c:extLst>
        </c:ser>
        <c:ser>
          <c:idx val="3"/>
          <c:order val="3"/>
          <c:tx>
            <c:strRef>
              <c:f>'C3'!$B$6</c:f>
              <c:strCache>
                <c:ptCount val="1"/>
                <c:pt idx="0">
                  <c:v>Take no Action </c:v>
                </c:pt>
              </c:strCache>
            </c:strRef>
          </c:tx>
          <c:spPr>
            <a:solidFill>
              <a:srgbClr val="4799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'C3'!$C$6</c:f>
              <c:numCache>
                <c:formatCode>0%</c:formatCode>
                <c:ptCount val="1"/>
                <c:pt idx="0">
                  <c:v>0.12</c:v>
                </c:pt>
              </c:numCache>
            </c:numRef>
          </c:val>
          <c:extLst>
            <c:ext xmlns:c16="http://schemas.microsoft.com/office/drawing/2014/chart" uri="{C3380CC4-5D6E-409C-BE32-E72D297353CC}">
              <c16:uniqueId val="{00000003-71A8-4040-A96C-7BD3C9874D58}"/>
            </c:ext>
          </c:extLst>
        </c:ser>
        <c:ser>
          <c:idx val="4"/>
          <c:order val="4"/>
          <c:tx>
            <c:strRef>
              <c:f>'C3'!$B$7</c:f>
              <c:strCache>
                <c:ptCount val="1"/>
                <c:pt idx="0">
                  <c:v>Unsure</c:v>
                </c:pt>
              </c:strCache>
            </c:strRef>
          </c:tx>
          <c:spPr>
            <a:solidFill>
              <a:srgbClr val="8989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'C3'!$C$7</c:f>
              <c:numCache>
                <c:formatCode>0%</c:formatCode>
                <c:ptCount val="1"/>
                <c:pt idx="0">
                  <c:v>0.06</c:v>
                </c:pt>
              </c:numCache>
            </c:numRef>
          </c:val>
          <c:extLst>
            <c:ext xmlns:c16="http://schemas.microsoft.com/office/drawing/2014/chart" uri="{C3380CC4-5D6E-409C-BE32-E72D297353CC}">
              <c16:uniqueId val="{00000004-71A8-4040-A96C-7BD3C9874D58}"/>
            </c:ext>
          </c:extLst>
        </c:ser>
        <c:dLbls>
          <c:dLblPos val="ctr"/>
          <c:showLegendKey val="0"/>
          <c:showVal val="1"/>
          <c:showCatName val="0"/>
          <c:showSerName val="0"/>
          <c:showPercent val="0"/>
          <c:showBubbleSize val="0"/>
        </c:dLbls>
        <c:gapWidth val="150"/>
        <c:overlap val="100"/>
        <c:axId val="530465711"/>
        <c:axId val="416572079"/>
      </c:barChart>
      <c:catAx>
        <c:axId val="530465711"/>
        <c:scaling>
          <c:orientation val="minMax"/>
        </c:scaling>
        <c:delete val="1"/>
        <c:axPos val="l"/>
        <c:numFmt formatCode="General" sourceLinked="1"/>
        <c:majorTickMark val="none"/>
        <c:minorTickMark val="none"/>
        <c:tickLblPos val="nextTo"/>
        <c:crossAx val="416572079"/>
        <c:crosses val="autoZero"/>
        <c:auto val="1"/>
        <c:lblAlgn val="ctr"/>
        <c:lblOffset val="100"/>
        <c:noMultiLvlLbl val="0"/>
      </c:catAx>
      <c:valAx>
        <c:axId val="416572079"/>
        <c:scaling>
          <c:orientation val="minMax"/>
        </c:scaling>
        <c:delete val="1"/>
        <c:axPos val="b"/>
        <c:numFmt formatCode="0%" sourceLinked="1"/>
        <c:majorTickMark val="none"/>
        <c:minorTickMark val="none"/>
        <c:tickLblPos val="nextTo"/>
        <c:crossAx val="53046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93021237569929383"/>
          <c:h val="0.74445246427529888"/>
        </c:manualLayout>
      </c:layout>
      <c:barChart>
        <c:barDir val="col"/>
        <c:grouping val="percentStacked"/>
        <c:varyColors val="0"/>
        <c:ser>
          <c:idx val="1"/>
          <c:order val="0"/>
          <c:tx>
            <c:strRef>
              <c:f>Sheet2!$B$4</c:f>
              <c:strCache>
                <c:ptCount val="1"/>
                <c:pt idx="0">
                  <c:v>No</c:v>
                </c:pt>
              </c:strCache>
            </c:strRef>
          </c:tx>
          <c:spPr>
            <a:solidFill>
              <a:schemeClr val="bg1">
                <a:lumMod val="85000"/>
              </a:schemeClr>
            </a:solidFill>
            <a:ln>
              <a:noFill/>
            </a:ln>
            <a:effectLst/>
          </c:spPr>
          <c:invertIfNegative val="0"/>
          <c:val>
            <c:numRef>
              <c:f>Sheet2!$C$4</c:f>
              <c:numCache>
                <c:formatCode>0%</c:formatCode>
                <c:ptCount val="1"/>
                <c:pt idx="0">
                  <c:v>9.9999999999999978E-2</c:v>
                </c:pt>
              </c:numCache>
            </c:numRef>
          </c:val>
          <c:extLst>
            <c:ext xmlns:c16="http://schemas.microsoft.com/office/drawing/2014/chart" uri="{C3380CC4-5D6E-409C-BE32-E72D297353CC}">
              <c16:uniqueId val="{00000000-8614-477F-89AB-2A4A4FA14DF7}"/>
            </c:ext>
          </c:extLst>
        </c:ser>
        <c:ser>
          <c:idx val="0"/>
          <c:order val="1"/>
          <c:tx>
            <c:strRef>
              <c:f>Sheet2!$B$3</c:f>
              <c:strCache>
                <c:ptCount val="1"/>
                <c:pt idx="0">
                  <c:v>Yes</c:v>
                </c:pt>
              </c:strCache>
            </c:strRef>
          </c:tx>
          <c:spPr>
            <a:solidFill>
              <a:srgbClr val="105295"/>
            </a:solidFill>
            <a:ln>
              <a:noFill/>
            </a:ln>
            <a:effectLst/>
          </c:spPr>
          <c:invertIfNegative val="0"/>
          <c:dLbls>
            <c:dLbl>
              <c:idx val="0"/>
              <c:tx>
                <c:rich>
                  <a:bodyPr/>
                  <a:lstStyle/>
                  <a:p>
                    <a:r>
                      <a:rPr lang="en-US"/>
                      <a:t>&gt;</a:t>
                    </a:r>
                    <a:fld id="{4803A5DD-D330-429F-BF66-65404A05716D}"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3476206322795341"/>
                      <c:h val="0.15365740740740738"/>
                    </c:manualLayout>
                  </c15:layout>
                  <c15:dlblFieldTable/>
                  <c15:showDataLabelsRange val="0"/>
                </c:ext>
                <c:ext xmlns:c16="http://schemas.microsoft.com/office/drawing/2014/chart" uri="{C3380CC4-5D6E-409C-BE32-E72D297353CC}">
                  <c16:uniqueId val="{00000001-8614-477F-89AB-2A4A4FA14DF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rebuchet MS" panose="020B06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Sheet2!$C$3</c:f>
              <c:numCache>
                <c:formatCode>0%</c:formatCode>
                <c:ptCount val="1"/>
                <c:pt idx="0">
                  <c:v>0.9</c:v>
                </c:pt>
              </c:numCache>
            </c:numRef>
          </c:val>
          <c:extLst>
            <c:ext xmlns:c16="http://schemas.microsoft.com/office/drawing/2014/chart" uri="{C3380CC4-5D6E-409C-BE32-E72D297353CC}">
              <c16:uniqueId val="{00000002-8614-477F-89AB-2A4A4FA14DF7}"/>
            </c:ext>
          </c:extLst>
        </c:ser>
        <c:dLbls>
          <c:showLegendKey val="0"/>
          <c:showVal val="0"/>
          <c:showCatName val="0"/>
          <c:showSerName val="0"/>
          <c:showPercent val="0"/>
          <c:showBubbleSize val="0"/>
        </c:dLbls>
        <c:gapWidth val="10"/>
        <c:overlap val="100"/>
        <c:axId val="751120799"/>
        <c:axId val="630736367"/>
      </c:barChart>
      <c:catAx>
        <c:axId val="751120799"/>
        <c:scaling>
          <c:orientation val="minMax"/>
        </c:scaling>
        <c:delete val="1"/>
        <c:axPos val="b"/>
        <c:numFmt formatCode="General" sourceLinked="1"/>
        <c:majorTickMark val="none"/>
        <c:minorTickMark val="none"/>
        <c:tickLblPos val="nextTo"/>
        <c:crossAx val="630736367"/>
        <c:crosses val="autoZero"/>
        <c:auto val="1"/>
        <c:lblAlgn val="ctr"/>
        <c:lblOffset val="100"/>
        <c:noMultiLvlLbl val="0"/>
      </c:catAx>
      <c:valAx>
        <c:axId val="630736367"/>
        <c:scaling>
          <c:orientation val="minMax"/>
          <c:min val="0"/>
        </c:scaling>
        <c:delete val="1"/>
        <c:axPos val="l"/>
        <c:numFmt formatCode="0%" sourceLinked="1"/>
        <c:majorTickMark val="none"/>
        <c:minorTickMark val="none"/>
        <c:tickLblPos val="nextTo"/>
        <c:crossAx val="751120799"/>
        <c:crosses val="autoZero"/>
        <c:crossBetween val="between"/>
      </c:valAx>
      <c:spPr>
        <a:noFill/>
        <a:ln>
          <a:noFill/>
        </a:ln>
        <a:effectLst/>
      </c:spPr>
    </c:plotArea>
    <c:legend>
      <c:legendPos val="r"/>
      <c:layout>
        <c:manualLayout>
          <c:xMode val="edge"/>
          <c:yMode val="edge"/>
          <c:x val="0.10245891025063915"/>
          <c:y val="0.84031464848599291"/>
          <c:w val="0.79108204137155347"/>
          <c:h val="0.100695538057742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b0848c7277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gb0848c727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5" name="Shape 15"/>
        <p:cNvGrpSpPr/>
        <p:nvPr/>
      </p:nvGrpSpPr>
      <p:grpSpPr>
        <a:xfrm>
          <a:off x="0" y="0"/>
          <a:ext cx="0" cy="0"/>
          <a:chOff x="0" y="0"/>
          <a:chExt cx="0" cy="0"/>
        </a:xfrm>
      </p:grpSpPr>
      <p:pic>
        <p:nvPicPr>
          <p:cNvPr id="16" name="Google Shape;16;p17"/>
          <p:cNvPicPr preferRelativeResize="0"/>
          <p:nvPr/>
        </p:nvPicPr>
        <p:blipFill rotWithShape="1">
          <a:blip r:embed="rId2">
            <a:alphaModFix/>
          </a:blip>
          <a:srcRect b="13384" l="0" r="0" t="14616"/>
          <a:stretch/>
        </p:blipFill>
        <p:spPr>
          <a:xfrm>
            <a:off x="7465670" y="3184834"/>
            <a:ext cx="4726329" cy="3402894"/>
          </a:xfrm>
          <a:prstGeom prst="rect">
            <a:avLst/>
          </a:prstGeom>
          <a:noFill/>
          <a:ln>
            <a:noFill/>
          </a:ln>
        </p:spPr>
      </p:pic>
      <p:sp>
        <p:nvSpPr>
          <p:cNvPr id="17" name="Google Shape;1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05295"/>
              </a:buClr>
              <a:buSzPts val="6000"/>
              <a:buFont typeface="Trebuchet MS"/>
              <a:buNone/>
              <a:defRPr b="1" sz="6000">
                <a:solidFill>
                  <a:srgbClr val="10529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7"/>
          <p:cNvSpPr txBox="1"/>
          <p:nvPr>
            <p:ph idx="1" type="subTitle"/>
          </p:nvPr>
        </p:nvSpPr>
        <p:spPr>
          <a:xfrm>
            <a:off x="1524000" y="3602038"/>
            <a:ext cx="6809772"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898989"/>
              </a:buClr>
              <a:buSzPts val="2400"/>
              <a:buNone/>
              <a:defRPr sz="2400">
                <a:solidFill>
                  <a:srgbClr val="898989"/>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2" name="Google Shape;22;p17"/>
          <p:cNvCxnSpPr/>
          <p:nvPr/>
        </p:nvCxnSpPr>
        <p:spPr>
          <a:xfrm>
            <a:off x="-6350" y="1336522"/>
            <a:ext cx="7321550" cy="0"/>
          </a:xfrm>
          <a:prstGeom prst="straightConnector1">
            <a:avLst/>
          </a:prstGeom>
          <a:noFill/>
          <a:ln cap="flat" cmpd="sng" w="101600">
            <a:solidFill>
              <a:srgbClr val="EDA63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27"/>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052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052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19"/>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052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20"/>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052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05295"/>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052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23"/>
          <p:cNvSpPr txBox="1"/>
          <p:nvPr>
            <p:ph type="title"/>
          </p:nvPr>
        </p:nvSpPr>
        <p:spPr>
          <a:xfrm>
            <a:off x="839788" y="365125"/>
            <a:ext cx="934593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052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05295"/>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05295"/>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9pPr>
          </a:lstStyle>
          <a:p/>
        </p:txBody>
      </p:sp>
      <p:sp>
        <p:nvSpPr>
          <p:cNvPr id="79" name="Google Shape;79;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id="24" name="Google Shape;24;p18"/>
          <p:cNvPicPr preferRelativeResize="0"/>
          <p:nvPr/>
        </p:nvPicPr>
        <p:blipFill rotWithShape="1">
          <a:blip r:embed="rId1">
            <a:alphaModFix/>
          </a:blip>
          <a:srcRect b="13384" l="0" r="0" t="14616"/>
          <a:stretch/>
        </p:blipFill>
        <p:spPr>
          <a:xfrm>
            <a:off x="9672634" y="320492"/>
            <a:ext cx="2138141" cy="1539433"/>
          </a:xfrm>
          <a:prstGeom prst="rect">
            <a:avLst/>
          </a:prstGeom>
          <a:noFill/>
          <a:ln>
            <a:noFill/>
          </a:ln>
        </p:spPr>
      </p:pic>
      <p:sp>
        <p:nvSpPr>
          <p:cNvPr id="25" name="Google Shape;25;p18"/>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05295"/>
              </a:buClr>
              <a:buSzPts val="4400"/>
              <a:buFont typeface="Trebuchet MS"/>
              <a:buNone/>
              <a:defRPr b="0" i="0" sz="4400" u="none" cap="none" strike="noStrike">
                <a:solidFill>
                  <a:srgbClr val="105295"/>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7" name="Google Shape;2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8" name="Google Shape;2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9" name="Google Shape;2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rebuchet MS"/>
                <a:ea typeface="Trebuchet MS"/>
                <a:cs typeface="Trebuchet MS"/>
                <a:sym typeface="Trebuchet MS"/>
              </a:defRPr>
            </a:lvl1pPr>
            <a:lvl2pPr indent="0" lvl="1" marL="0" marR="0" rtl="0" algn="r">
              <a:spcBef>
                <a:spcPts val="0"/>
              </a:spcBef>
              <a:buNone/>
              <a:defRPr b="0" i="0" sz="1200" u="none" cap="none" strike="noStrike">
                <a:solidFill>
                  <a:srgbClr val="888888"/>
                </a:solidFill>
                <a:latin typeface="Trebuchet MS"/>
                <a:ea typeface="Trebuchet MS"/>
                <a:cs typeface="Trebuchet MS"/>
                <a:sym typeface="Trebuchet MS"/>
              </a:defRPr>
            </a:lvl2pPr>
            <a:lvl3pPr indent="0" lvl="2" marL="0" marR="0" rtl="0" algn="r">
              <a:spcBef>
                <a:spcPts val="0"/>
              </a:spcBef>
              <a:buNone/>
              <a:defRPr b="0" i="0" sz="1200" u="none" cap="none" strike="noStrike">
                <a:solidFill>
                  <a:srgbClr val="888888"/>
                </a:solidFill>
                <a:latin typeface="Trebuchet MS"/>
                <a:ea typeface="Trebuchet MS"/>
                <a:cs typeface="Trebuchet MS"/>
                <a:sym typeface="Trebuchet MS"/>
              </a:defRPr>
            </a:lvl3pPr>
            <a:lvl4pPr indent="0" lvl="3" marL="0" marR="0" rtl="0" algn="r">
              <a:spcBef>
                <a:spcPts val="0"/>
              </a:spcBef>
              <a:buNone/>
              <a:defRPr b="0" i="0" sz="1200" u="none" cap="none" strike="noStrike">
                <a:solidFill>
                  <a:srgbClr val="888888"/>
                </a:solidFill>
                <a:latin typeface="Trebuchet MS"/>
                <a:ea typeface="Trebuchet MS"/>
                <a:cs typeface="Trebuchet MS"/>
                <a:sym typeface="Trebuchet MS"/>
              </a:defRPr>
            </a:lvl4pPr>
            <a:lvl5pPr indent="0" lvl="4" marL="0" marR="0" rtl="0" algn="r">
              <a:spcBef>
                <a:spcPts val="0"/>
              </a:spcBef>
              <a:buNone/>
              <a:defRPr b="0" i="0" sz="1200" u="none" cap="none" strike="noStrike">
                <a:solidFill>
                  <a:srgbClr val="888888"/>
                </a:solidFill>
                <a:latin typeface="Trebuchet MS"/>
                <a:ea typeface="Trebuchet MS"/>
                <a:cs typeface="Trebuchet MS"/>
                <a:sym typeface="Trebuchet MS"/>
              </a:defRPr>
            </a:lvl5pPr>
            <a:lvl6pPr indent="0" lvl="5" marL="0" marR="0" rtl="0" algn="r">
              <a:spcBef>
                <a:spcPts val="0"/>
              </a:spcBef>
              <a:buNone/>
              <a:defRPr b="0" i="0" sz="1200" u="none" cap="none" strike="noStrike">
                <a:solidFill>
                  <a:srgbClr val="888888"/>
                </a:solidFill>
                <a:latin typeface="Trebuchet MS"/>
                <a:ea typeface="Trebuchet MS"/>
                <a:cs typeface="Trebuchet MS"/>
                <a:sym typeface="Trebuchet MS"/>
              </a:defRPr>
            </a:lvl6pPr>
            <a:lvl7pPr indent="0" lvl="6" marL="0" marR="0" rtl="0" algn="r">
              <a:spcBef>
                <a:spcPts val="0"/>
              </a:spcBef>
              <a:buNone/>
              <a:defRPr b="0" i="0" sz="1200" u="none" cap="none" strike="noStrike">
                <a:solidFill>
                  <a:srgbClr val="888888"/>
                </a:solidFill>
                <a:latin typeface="Trebuchet MS"/>
                <a:ea typeface="Trebuchet MS"/>
                <a:cs typeface="Trebuchet MS"/>
                <a:sym typeface="Trebuchet MS"/>
              </a:defRPr>
            </a:lvl7pPr>
            <a:lvl8pPr indent="0" lvl="7" marL="0" marR="0" rtl="0" algn="r">
              <a:spcBef>
                <a:spcPts val="0"/>
              </a:spcBef>
              <a:buNone/>
              <a:defRPr b="0" i="0" sz="1200" u="none" cap="none" strike="noStrike">
                <a:solidFill>
                  <a:srgbClr val="888888"/>
                </a:solidFill>
                <a:latin typeface="Trebuchet MS"/>
                <a:ea typeface="Trebuchet MS"/>
                <a:cs typeface="Trebuchet MS"/>
                <a:sym typeface="Trebuchet MS"/>
              </a:defRPr>
            </a:lvl8pPr>
            <a:lvl9pPr indent="0" lvl="8" marL="0" marR="0" rtl="0" algn="r">
              <a:spcBef>
                <a:spcPts val="0"/>
              </a:spcBef>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30" name="Google Shape;30;p18"/>
          <p:cNvCxnSpPr/>
          <p:nvPr/>
        </p:nvCxnSpPr>
        <p:spPr>
          <a:xfrm>
            <a:off x="-6350" y="1693718"/>
            <a:ext cx="7321550" cy="0"/>
          </a:xfrm>
          <a:prstGeom prst="straightConnector1">
            <a:avLst/>
          </a:prstGeom>
          <a:noFill/>
          <a:ln cap="flat" cmpd="sng" w="41275">
            <a:solidFill>
              <a:srgbClr val="EDA631"/>
            </a:solidFill>
            <a:prstDash val="solid"/>
            <a:miter lim="800000"/>
            <a:headEnd len="sm" w="sm" type="none"/>
            <a:tailEnd len="sm" w="sm" type="none"/>
          </a:ln>
        </p:spPr>
      </p:cxnSp>
      <p:cxnSp>
        <p:nvCxnSpPr>
          <p:cNvPr id="31" name="Google Shape;31;p18"/>
          <p:cNvCxnSpPr/>
          <p:nvPr/>
        </p:nvCxnSpPr>
        <p:spPr>
          <a:xfrm>
            <a:off x="4876800" y="6266127"/>
            <a:ext cx="7319227" cy="0"/>
          </a:xfrm>
          <a:prstGeom prst="straightConnector1">
            <a:avLst/>
          </a:prstGeom>
          <a:noFill/>
          <a:ln cap="flat" cmpd="sng" w="41275">
            <a:solidFill>
              <a:srgbClr val="EDA63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1.jp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0" Type="http://schemas.openxmlformats.org/officeDocument/2006/relationships/image" Target="../media/image51.jpg"/><Relationship Id="rId11" Type="http://schemas.openxmlformats.org/officeDocument/2006/relationships/image" Target="../media/image41.jpg"/><Relationship Id="rId22" Type="http://schemas.openxmlformats.org/officeDocument/2006/relationships/image" Target="../media/image49.jpg"/><Relationship Id="rId10" Type="http://schemas.openxmlformats.org/officeDocument/2006/relationships/image" Target="../media/image40.png"/><Relationship Id="rId21" Type="http://schemas.openxmlformats.org/officeDocument/2006/relationships/image" Target="../media/image50.jpg"/><Relationship Id="rId13" Type="http://schemas.openxmlformats.org/officeDocument/2006/relationships/image" Target="../media/image43.jpg"/><Relationship Id="rId24" Type="http://schemas.openxmlformats.org/officeDocument/2006/relationships/image" Target="../media/image53.jpg"/><Relationship Id="rId12" Type="http://schemas.openxmlformats.org/officeDocument/2006/relationships/image" Target="../media/image42.jpg"/><Relationship Id="rId23" Type="http://schemas.openxmlformats.org/officeDocument/2006/relationships/image" Target="../media/image52.jp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9.jpg"/><Relationship Id="rId15" Type="http://schemas.openxmlformats.org/officeDocument/2006/relationships/image" Target="../media/image56.jpg"/><Relationship Id="rId14" Type="http://schemas.openxmlformats.org/officeDocument/2006/relationships/image" Target="../media/image46.jpg"/><Relationship Id="rId17" Type="http://schemas.openxmlformats.org/officeDocument/2006/relationships/image" Target="../media/image45.png"/><Relationship Id="rId16" Type="http://schemas.openxmlformats.org/officeDocument/2006/relationships/image" Target="../media/image44.png"/><Relationship Id="rId5" Type="http://schemas.openxmlformats.org/officeDocument/2006/relationships/image" Target="../media/image35.jpg"/><Relationship Id="rId19" Type="http://schemas.openxmlformats.org/officeDocument/2006/relationships/image" Target="../media/image48.jpg"/><Relationship Id="rId6" Type="http://schemas.openxmlformats.org/officeDocument/2006/relationships/image" Target="../media/image36.jpg"/><Relationship Id="rId18" Type="http://schemas.openxmlformats.org/officeDocument/2006/relationships/image" Target="../media/image47.jpg"/><Relationship Id="rId7" Type="http://schemas.openxmlformats.org/officeDocument/2006/relationships/image" Target="../media/image38.jpg"/><Relationship Id="rId8" Type="http://schemas.openxmlformats.org/officeDocument/2006/relationships/image" Target="../media/image37.jpg"/></Relationships>
</file>

<file path=ppt/slides/_rels/slide13.xml.rels><?xml version="1.0" encoding="UTF-8" standalone="yes"?><Relationships xmlns="http://schemas.openxmlformats.org/package/2006/relationships"><Relationship Id="rId20" Type="http://schemas.openxmlformats.org/officeDocument/2006/relationships/image" Target="../media/image39.jpg"/><Relationship Id="rId11" Type="http://schemas.openxmlformats.org/officeDocument/2006/relationships/image" Target="../media/image60.jpg"/><Relationship Id="rId22" Type="http://schemas.openxmlformats.org/officeDocument/2006/relationships/chart" Target="../charts/chart2.xml"/><Relationship Id="rId10" Type="http://schemas.openxmlformats.org/officeDocument/2006/relationships/image" Target="../media/image41.jpg"/><Relationship Id="rId21" Type="http://schemas.openxmlformats.org/officeDocument/2006/relationships/image" Target="../media/image34.jpg"/><Relationship Id="rId13" Type="http://schemas.openxmlformats.org/officeDocument/2006/relationships/image" Target="../media/image64.jpg"/><Relationship Id="rId12" Type="http://schemas.openxmlformats.org/officeDocument/2006/relationships/image" Target="../media/image62.jp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4.gif"/><Relationship Id="rId4" Type="http://schemas.openxmlformats.org/officeDocument/2006/relationships/image" Target="../media/image55.png"/><Relationship Id="rId9" Type="http://schemas.openxmlformats.org/officeDocument/2006/relationships/image" Target="../media/image61.png"/><Relationship Id="rId15" Type="http://schemas.openxmlformats.org/officeDocument/2006/relationships/image" Target="../media/image63.jpg"/><Relationship Id="rId14" Type="http://schemas.openxmlformats.org/officeDocument/2006/relationships/image" Target="../media/image65.jpg"/><Relationship Id="rId17" Type="http://schemas.openxmlformats.org/officeDocument/2006/relationships/image" Target="../media/image67.jpg"/><Relationship Id="rId16" Type="http://schemas.openxmlformats.org/officeDocument/2006/relationships/image" Target="../media/image69.jpg"/><Relationship Id="rId5" Type="http://schemas.openxmlformats.org/officeDocument/2006/relationships/image" Target="../media/image71.png"/><Relationship Id="rId19" Type="http://schemas.openxmlformats.org/officeDocument/2006/relationships/image" Target="../media/image68.jpg"/><Relationship Id="rId6" Type="http://schemas.openxmlformats.org/officeDocument/2006/relationships/image" Target="../media/image57.jpg"/><Relationship Id="rId18" Type="http://schemas.openxmlformats.org/officeDocument/2006/relationships/image" Target="../media/image66.jpg"/><Relationship Id="rId7" Type="http://schemas.openxmlformats.org/officeDocument/2006/relationships/image" Target="../media/image58.jpg"/><Relationship Id="rId8"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actonmass.org/the-campaig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sophie@actonmass.org" TargetMode="External"/><Relationship Id="rId4" Type="http://schemas.openxmlformats.org/officeDocument/2006/relationships/hyperlink" Target="mailto:ryan@actonmass.org" TargetMode="External"/><Relationship Id="rId5" Type="http://schemas.openxmlformats.org/officeDocument/2006/relationships/hyperlink" Target="mailto:nate@actonmass.org" TargetMode="External"/><Relationship Id="rId6" Type="http://schemas.openxmlformats.org/officeDocument/2006/relationships/hyperlink" Target="http://www.actonmass.org/the-campaig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0.png"/><Relationship Id="rId4" Type="http://schemas.openxmlformats.org/officeDocument/2006/relationships/image" Target="../media/image73.png"/><Relationship Id="rId5" Type="http://schemas.openxmlformats.org/officeDocument/2006/relationships/image" Target="../media/image7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9.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8.png"/><Relationship Id="rId13" Type="http://schemas.openxmlformats.org/officeDocument/2006/relationships/image" Target="../media/image21.png"/><Relationship Id="rId12"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4.jpg"/><Relationship Id="rId7" Type="http://schemas.openxmlformats.org/officeDocument/2006/relationships/image" Target="../media/image15.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hyperlink" Target="https://www.berkshireeagle.com/news/local/police-reform-compromise-goes-to-baker-without-veto-proof-majority/article_754f081c-34fa-11eb-a33d-bf8c530673b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hart" Target="../charts/char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768096" y="2176590"/>
            <a:ext cx="9825228"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105295"/>
              </a:buClr>
              <a:buSzPts val="6000"/>
              <a:buFont typeface="Trebuchet MS"/>
              <a:buNone/>
            </a:pPr>
            <a:r>
              <a:rPr lang="en-US"/>
              <a:t>Transparency </a:t>
            </a:r>
            <a:br>
              <a:rPr lang="en-US"/>
            </a:br>
            <a:r>
              <a:rPr lang="en-US"/>
              <a:t>is Power Campaign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7"/>
          <p:cNvSpPr txBox="1"/>
          <p:nvPr>
            <p:ph type="title"/>
          </p:nvPr>
        </p:nvSpPr>
        <p:spPr>
          <a:xfrm>
            <a:off x="838201" y="365125"/>
            <a:ext cx="888283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Escalate Pressure through Rules Vote</a:t>
            </a:r>
            <a:endParaRPr sz="3800"/>
          </a:p>
        </p:txBody>
      </p:sp>
      <p:cxnSp>
        <p:nvCxnSpPr>
          <p:cNvPr id="344" name="Google Shape;344;p7"/>
          <p:cNvCxnSpPr/>
          <p:nvPr/>
        </p:nvCxnSpPr>
        <p:spPr>
          <a:xfrm>
            <a:off x="1458143" y="2432265"/>
            <a:ext cx="9601200" cy="0"/>
          </a:xfrm>
          <a:prstGeom prst="straightConnector1">
            <a:avLst/>
          </a:prstGeom>
          <a:noFill/>
          <a:ln cap="flat" cmpd="sng" w="19050">
            <a:solidFill>
              <a:srgbClr val="105295"/>
            </a:solidFill>
            <a:prstDash val="solid"/>
            <a:miter lim="800000"/>
            <a:headEnd len="sm" w="sm" type="none"/>
            <a:tailEnd len="sm" w="sm" type="none"/>
          </a:ln>
        </p:spPr>
      </p:cxnSp>
      <p:sp>
        <p:nvSpPr>
          <p:cNvPr id="345" name="Google Shape;345;p7"/>
          <p:cNvSpPr txBox="1"/>
          <p:nvPr/>
        </p:nvSpPr>
        <p:spPr>
          <a:xfrm>
            <a:off x="1458143" y="2025212"/>
            <a:ext cx="9601200"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700">
                <a:solidFill>
                  <a:srgbClr val="105295"/>
                </a:solidFill>
                <a:latin typeface="Trebuchet MS"/>
                <a:ea typeface="Trebuchet MS"/>
                <a:cs typeface="Trebuchet MS"/>
                <a:sym typeface="Trebuchet MS"/>
              </a:rPr>
              <a:t>Constant and Escalating Pressure at District Level and Statewide</a:t>
            </a:r>
            <a:endParaRPr/>
          </a:p>
        </p:txBody>
      </p:sp>
      <p:cxnSp>
        <p:nvCxnSpPr>
          <p:cNvPr id="346" name="Google Shape;346;p7"/>
          <p:cNvCxnSpPr/>
          <p:nvPr/>
        </p:nvCxnSpPr>
        <p:spPr>
          <a:xfrm flipH="1" rot="10800000">
            <a:off x="2369351" y="4910082"/>
            <a:ext cx="916200" cy="381000"/>
          </a:xfrm>
          <a:prstGeom prst="curvedConnector2">
            <a:avLst/>
          </a:prstGeom>
          <a:noFill/>
          <a:ln cap="flat" cmpd="sng" w="76200">
            <a:solidFill>
              <a:srgbClr val="EDA631"/>
            </a:solidFill>
            <a:prstDash val="solid"/>
            <a:miter lim="800000"/>
            <a:headEnd len="sm" w="sm" type="none"/>
            <a:tailEnd len="med" w="med" type="triangle"/>
          </a:ln>
        </p:spPr>
      </p:cxnSp>
      <p:cxnSp>
        <p:nvCxnSpPr>
          <p:cNvPr id="347" name="Google Shape;347;p7"/>
          <p:cNvCxnSpPr/>
          <p:nvPr/>
        </p:nvCxnSpPr>
        <p:spPr>
          <a:xfrm flipH="1" rot="10800000">
            <a:off x="4562254" y="4156305"/>
            <a:ext cx="653100" cy="494100"/>
          </a:xfrm>
          <a:prstGeom prst="curvedConnector2">
            <a:avLst/>
          </a:prstGeom>
          <a:noFill/>
          <a:ln cap="flat" cmpd="sng" w="76200">
            <a:solidFill>
              <a:srgbClr val="EDA631"/>
            </a:solidFill>
            <a:prstDash val="solid"/>
            <a:miter lim="800000"/>
            <a:headEnd len="sm" w="sm" type="none"/>
            <a:tailEnd len="med" w="med" type="triangle"/>
          </a:ln>
        </p:spPr>
      </p:cxnSp>
      <p:cxnSp>
        <p:nvCxnSpPr>
          <p:cNvPr id="348" name="Google Shape;348;p7"/>
          <p:cNvCxnSpPr/>
          <p:nvPr/>
        </p:nvCxnSpPr>
        <p:spPr>
          <a:xfrm flipH="1" rot="10800000">
            <a:off x="6409345" y="3517022"/>
            <a:ext cx="653100" cy="494100"/>
          </a:xfrm>
          <a:prstGeom prst="curvedConnector2">
            <a:avLst/>
          </a:prstGeom>
          <a:noFill/>
          <a:ln cap="flat" cmpd="sng" w="76200">
            <a:solidFill>
              <a:srgbClr val="EDA631"/>
            </a:solidFill>
            <a:prstDash val="solid"/>
            <a:miter lim="800000"/>
            <a:headEnd len="sm" w="sm" type="none"/>
            <a:tailEnd len="med" w="med" type="triangle"/>
          </a:ln>
        </p:spPr>
      </p:cxnSp>
      <p:cxnSp>
        <p:nvCxnSpPr>
          <p:cNvPr id="349" name="Google Shape;349;p7"/>
          <p:cNvCxnSpPr/>
          <p:nvPr/>
        </p:nvCxnSpPr>
        <p:spPr>
          <a:xfrm flipH="1" rot="10800000">
            <a:off x="8328370" y="2809471"/>
            <a:ext cx="653100" cy="494100"/>
          </a:xfrm>
          <a:prstGeom prst="curvedConnector2">
            <a:avLst/>
          </a:prstGeom>
          <a:noFill/>
          <a:ln cap="flat" cmpd="sng" w="76200">
            <a:solidFill>
              <a:srgbClr val="EDA631"/>
            </a:solidFill>
            <a:prstDash val="solid"/>
            <a:miter lim="800000"/>
            <a:headEnd len="sm" w="sm" type="none"/>
            <a:tailEnd len="med" w="med" type="triangle"/>
          </a:ln>
        </p:spPr>
      </p:cxnSp>
      <p:sp>
        <p:nvSpPr>
          <p:cNvPr id="350" name="Google Shape;350;p7"/>
          <p:cNvSpPr/>
          <p:nvPr/>
        </p:nvSpPr>
        <p:spPr>
          <a:xfrm>
            <a:off x="1531553" y="5219837"/>
            <a:ext cx="1967250" cy="798786"/>
          </a:xfrm>
          <a:prstGeom prst="roundRect">
            <a:avLst>
              <a:gd fmla="val 16667" name="adj"/>
            </a:avLst>
          </a:prstGeom>
          <a:solidFill>
            <a:srgbClr val="EDA631"/>
          </a:solidFill>
          <a:ln cap="flat" cmpd="sng" w="1905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Initial </a:t>
            </a:r>
            <a:endParaRPr/>
          </a:p>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Constituent-Legislator Meeting</a:t>
            </a:r>
            <a:endParaRPr/>
          </a:p>
        </p:txBody>
      </p:sp>
      <p:sp>
        <p:nvSpPr>
          <p:cNvPr id="351" name="Google Shape;351;p7"/>
          <p:cNvSpPr/>
          <p:nvPr/>
        </p:nvSpPr>
        <p:spPr>
          <a:xfrm>
            <a:off x="3307808" y="4541060"/>
            <a:ext cx="2093637" cy="798786"/>
          </a:xfrm>
          <a:prstGeom prst="roundRect">
            <a:avLst>
              <a:gd fmla="val 16667" name="adj"/>
            </a:avLst>
          </a:prstGeom>
          <a:solidFill>
            <a:srgbClr val="EDA631"/>
          </a:solidFill>
          <a:ln cap="flat" cmpd="sng" w="1905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Phone Banking Friends and Community Members </a:t>
            </a:r>
            <a:endParaRPr/>
          </a:p>
        </p:txBody>
      </p:sp>
      <p:pic>
        <p:nvPicPr>
          <p:cNvPr descr="https://lh5.googleusercontent.com/7hdLwRAVQ31-WdjIKtEBMhUgcaJ4PXuks8c8kkpriUf1xIzwFbPOJ1dsVZHk9VSkzCXsq75iDD3qGcYlFnusvk1NWLb-5HH0FW1UYnRcGkxqvWfGn5PAtLVDR8IgDxdc9KsELXQN1Kw" id="352" name="Google Shape;352;p7"/>
          <p:cNvPicPr preferRelativeResize="0"/>
          <p:nvPr/>
        </p:nvPicPr>
        <p:blipFill rotWithShape="1">
          <a:blip r:embed="rId3">
            <a:alphaModFix/>
          </a:blip>
          <a:srcRect b="0" l="0" r="0" t="0"/>
          <a:stretch/>
        </p:blipFill>
        <p:spPr>
          <a:xfrm>
            <a:off x="8481942" y="4291573"/>
            <a:ext cx="2604169" cy="1732956"/>
          </a:xfrm>
          <a:prstGeom prst="rect">
            <a:avLst/>
          </a:prstGeom>
          <a:noFill/>
          <a:ln cap="flat" cmpd="sng" w="38100">
            <a:solidFill>
              <a:srgbClr val="105295"/>
            </a:solidFill>
            <a:prstDash val="solid"/>
            <a:round/>
            <a:headEnd len="sm" w="sm" type="none"/>
            <a:tailEnd len="sm" w="sm" type="none"/>
          </a:ln>
        </p:spPr>
      </p:pic>
      <p:pic>
        <p:nvPicPr>
          <p:cNvPr descr="A group of people walking down a street next to a sign&#10;&#10;Description automatically generated" id="353" name="Google Shape;353;p7"/>
          <p:cNvPicPr preferRelativeResize="0"/>
          <p:nvPr/>
        </p:nvPicPr>
        <p:blipFill rotWithShape="1">
          <a:blip r:embed="rId4">
            <a:alphaModFix/>
          </a:blip>
          <a:srcRect b="0" l="0" r="0" t="0"/>
          <a:stretch/>
        </p:blipFill>
        <p:spPr>
          <a:xfrm>
            <a:off x="1531554" y="2582158"/>
            <a:ext cx="2650154" cy="1722599"/>
          </a:xfrm>
          <a:prstGeom prst="rect">
            <a:avLst/>
          </a:prstGeom>
          <a:noFill/>
          <a:ln cap="flat" cmpd="sng" w="38100">
            <a:solidFill>
              <a:srgbClr val="105295"/>
            </a:solidFill>
            <a:prstDash val="solid"/>
            <a:round/>
            <a:headEnd len="sm" w="sm" type="none"/>
            <a:tailEnd len="sm" w="sm" type="none"/>
          </a:ln>
        </p:spPr>
      </p:pic>
      <p:sp>
        <p:nvSpPr>
          <p:cNvPr id="354" name="Google Shape;354;p7"/>
          <p:cNvSpPr/>
          <p:nvPr/>
        </p:nvSpPr>
        <p:spPr>
          <a:xfrm>
            <a:off x="5241249" y="3900383"/>
            <a:ext cx="2093637" cy="798786"/>
          </a:xfrm>
          <a:prstGeom prst="roundRect">
            <a:avLst>
              <a:gd fmla="val 16667" name="adj"/>
            </a:avLst>
          </a:prstGeom>
          <a:solidFill>
            <a:srgbClr val="EDA631"/>
          </a:solidFill>
          <a:ln cap="flat" cmpd="sng" w="1905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Constituent-Legislator Meeting with </a:t>
            </a:r>
            <a:endParaRPr/>
          </a:p>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Additional Constituents</a:t>
            </a:r>
            <a:endParaRPr/>
          </a:p>
        </p:txBody>
      </p:sp>
      <p:sp>
        <p:nvSpPr>
          <p:cNvPr id="355" name="Google Shape;355;p7"/>
          <p:cNvSpPr/>
          <p:nvPr/>
        </p:nvSpPr>
        <p:spPr>
          <a:xfrm>
            <a:off x="7084075" y="3203197"/>
            <a:ext cx="2093637" cy="798786"/>
          </a:xfrm>
          <a:prstGeom prst="roundRect">
            <a:avLst>
              <a:gd fmla="val 16667" name="adj"/>
            </a:avLst>
          </a:prstGeom>
          <a:solidFill>
            <a:srgbClr val="EDA631"/>
          </a:solidFill>
          <a:ln cap="flat" cmpd="sng" w="1905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Mid January </a:t>
            </a:r>
            <a:endParaRPr/>
          </a:p>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Week of Action with Endorsing Organizations</a:t>
            </a:r>
            <a:endParaRPr/>
          </a:p>
        </p:txBody>
      </p:sp>
      <p:sp>
        <p:nvSpPr>
          <p:cNvPr id="356" name="Google Shape;356;p7"/>
          <p:cNvSpPr/>
          <p:nvPr/>
        </p:nvSpPr>
        <p:spPr>
          <a:xfrm>
            <a:off x="8992477" y="2512160"/>
            <a:ext cx="2093637" cy="798786"/>
          </a:xfrm>
          <a:prstGeom prst="roundRect">
            <a:avLst>
              <a:gd fmla="val 16667" name="adj"/>
            </a:avLst>
          </a:prstGeom>
          <a:solidFill>
            <a:srgbClr val="EDA631"/>
          </a:solidFill>
          <a:ln cap="flat" cmpd="sng" w="1905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Rules Vote in </a:t>
            </a:r>
            <a:endParaRPr/>
          </a:p>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January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8"/>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5295"/>
              </a:buClr>
              <a:buSzPts val="3800"/>
              <a:buFont typeface="Trebuchet MS"/>
              <a:buNone/>
            </a:pPr>
            <a:r>
              <a:rPr b="1" lang="en-US" sz="3800"/>
              <a:t>History behind the Campaign </a:t>
            </a:r>
            <a:endParaRPr/>
          </a:p>
        </p:txBody>
      </p:sp>
      <p:sp>
        <p:nvSpPr>
          <p:cNvPr id="362" name="Google Shape;362;p8"/>
          <p:cNvSpPr txBox="1"/>
          <p:nvPr>
            <p:ph idx="1" type="body"/>
          </p:nvPr>
        </p:nvSpPr>
        <p:spPr>
          <a:xfrm>
            <a:off x="1104015" y="1793733"/>
            <a:ext cx="9228705" cy="4365179"/>
          </a:xfrm>
          <a:prstGeom prst="rect">
            <a:avLst/>
          </a:prstGeom>
          <a:noFill/>
          <a:ln cap="flat" cmpd="sng" w="19050">
            <a:solidFill>
              <a:srgbClr val="EDA63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5295"/>
              </a:buClr>
              <a:buSzPts val="1300"/>
              <a:buNone/>
            </a:pPr>
            <a:r>
              <a:rPr b="1" lang="en-US" sz="1300" u="sng">
                <a:solidFill>
                  <a:srgbClr val="105295"/>
                </a:solidFill>
              </a:rPr>
              <a:t>January 2019</a:t>
            </a:r>
            <a:r>
              <a:rPr b="1" lang="en-US" sz="1300">
                <a:solidFill>
                  <a:srgbClr val="105295"/>
                </a:solidFill>
              </a:rPr>
              <a:t>: Most Recent Vote on House and Senate Rulebook </a:t>
            </a:r>
            <a:endParaRPr/>
          </a:p>
          <a:p>
            <a:pPr indent="-228600" lvl="1" marL="457200" rtl="0" algn="l">
              <a:lnSpc>
                <a:spcPct val="90000"/>
              </a:lnSpc>
              <a:spcBef>
                <a:spcPts val="500"/>
              </a:spcBef>
              <a:spcAft>
                <a:spcPts val="0"/>
              </a:spcAft>
              <a:buClr>
                <a:schemeClr val="dk1"/>
              </a:buClr>
              <a:buSzPts val="1300"/>
              <a:buFont typeface="Arial"/>
              <a:buChar char="•"/>
            </a:pPr>
            <a:r>
              <a:rPr lang="en-US" sz="1300"/>
              <a:t>State Rep. Hecht filed amendments to provide 72 hours to review final legislation and to make committee votes and written materials public </a:t>
            </a:r>
            <a:endParaRPr/>
          </a:p>
          <a:p>
            <a:pPr indent="-228600" lvl="1" marL="457200" rtl="0" algn="l">
              <a:lnSpc>
                <a:spcPct val="90000"/>
              </a:lnSpc>
              <a:spcBef>
                <a:spcPts val="500"/>
              </a:spcBef>
              <a:spcAft>
                <a:spcPts val="0"/>
              </a:spcAft>
              <a:buClr>
                <a:schemeClr val="dk1"/>
              </a:buClr>
              <a:buSzPts val="1300"/>
              <a:buFont typeface="Arial"/>
              <a:buChar char="•"/>
            </a:pPr>
            <a:r>
              <a:rPr lang="en-US" sz="1300"/>
              <a:t>The amendments were </a:t>
            </a:r>
            <a:r>
              <a:rPr b="1" lang="en-US" sz="1300">
                <a:solidFill>
                  <a:srgbClr val="105295"/>
                </a:solidFill>
              </a:rPr>
              <a:t>voted down 55-101 and 49-109</a:t>
            </a:r>
            <a:r>
              <a:rPr lang="en-US" sz="1300"/>
              <a:t>, respectively </a:t>
            </a:r>
            <a:endParaRPr b="1" sz="1300">
              <a:solidFill>
                <a:srgbClr val="105295"/>
              </a:solidFill>
            </a:endParaRPr>
          </a:p>
          <a:p>
            <a:pPr indent="0" lvl="1" marL="228600" rtl="0" algn="l">
              <a:lnSpc>
                <a:spcPct val="90000"/>
              </a:lnSpc>
              <a:spcBef>
                <a:spcPts val="500"/>
              </a:spcBef>
              <a:spcAft>
                <a:spcPts val="0"/>
              </a:spcAft>
              <a:buClr>
                <a:schemeClr val="dk1"/>
              </a:buClr>
              <a:buSzPts val="1300"/>
              <a:buNone/>
            </a:pPr>
            <a:r>
              <a:t/>
            </a:r>
            <a:endParaRPr sz="1300"/>
          </a:p>
          <a:p>
            <a:pPr indent="0" lvl="0" marL="0" rtl="0" algn="l">
              <a:lnSpc>
                <a:spcPct val="90000"/>
              </a:lnSpc>
              <a:spcBef>
                <a:spcPts val="1000"/>
              </a:spcBef>
              <a:spcAft>
                <a:spcPts val="0"/>
              </a:spcAft>
              <a:buClr>
                <a:srgbClr val="105295"/>
              </a:buClr>
              <a:buSzPts val="1300"/>
              <a:buNone/>
            </a:pPr>
            <a:r>
              <a:rPr b="1" lang="en-US" sz="1300" u="sng">
                <a:solidFill>
                  <a:srgbClr val="105295"/>
                </a:solidFill>
              </a:rPr>
              <a:t>September 2019</a:t>
            </a:r>
            <a:r>
              <a:rPr b="1" lang="en-US" sz="1300">
                <a:solidFill>
                  <a:srgbClr val="105295"/>
                </a:solidFill>
              </a:rPr>
              <a:t>: Act on Mass launches Voters Deserve to Know Pledge</a:t>
            </a:r>
            <a:endParaRPr/>
          </a:p>
          <a:p>
            <a:pPr indent="-228600" lvl="1" marL="457200" rtl="0" algn="l">
              <a:lnSpc>
                <a:spcPct val="90000"/>
              </a:lnSpc>
              <a:spcBef>
                <a:spcPts val="500"/>
              </a:spcBef>
              <a:spcAft>
                <a:spcPts val="0"/>
              </a:spcAft>
              <a:buClr>
                <a:schemeClr val="dk1"/>
              </a:buClr>
              <a:buSzPts val="1300"/>
              <a:buFont typeface="Arial"/>
              <a:buChar char="•"/>
            </a:pPr>
            <a:r>
              <a:rPr lang="en-US" sz="1300"/>
              <a:t>Act on Mass launched the pledge asking state legislators to:</a:t>
            </a:r>
            <a:endParaRPr/>
          </a:p>
          <a:p>
            <a:pPr indent="-228600" lvl="2" marL="800100" rtl="0" algn="l">
              <a:lnSpc>
                <a:spcPct val="90000"/>
              </a:lnSpc>
              <a:spcBef>
                <a:spcPts val="500"/>
              </a:spcBef>
              <a:spcAft>
                <a:spcPts val="0"/>
              </a:spcAft>
              <a:buClr>
                <a:schemeClr val="dk1"/>
              </a:buClr>
              <a:buSzPts val="1300"/>
              <a:buFont typeface="Trebuchet MS"/>
              <a:buAutoNum type="arabicPeriod"/>
            </a:pPr>
            <a:r>
              <a:rPr lang="en-US" sz="1300"/>
              <a:t>Make their committee votes public</a:t>
            </a:r>
            <a:endParaRPr/>
          </a:p>
          <a:p>
            <a:pPr indent="-228600" lvl="2" marL="800100" rtl="0" algn="l">
              <a:lnSpc>
                <a:spcPct val="90000"/>
              </a:lnSpc>
              <a:spcBef>
                <a:spcPts val="500"/>
              </a:spcBef>
              <a:spcAft>
                <a:spcPts val="0"/>
              </a:spcAft>
              <a:buClr>
                <a:schemeClr val="dk1"/>
              </a:buClr>
              <a:buSzPts val="1300"/>
              <a:buFont typeface="Trebuchet MS"/>
              <a:buAutoNum type="arabicPeriod"/>
            </a:pPr>
            <a:r>
              <a:rPr lang="en-US" sz="1300"/>
              <a:t>Make all votes and testimony of committees they chair public </a:t>
            </a:r>
            <a:endParaRPr/>
          </a:p>
          <a:p>
            <a:pPr indent="-228600" lvl="2" marL="800100" rtl="0" algn="l">
              <a:lnSpc>
                <a:spcPct val="90000"/>
              </a:lnSpc>
              <a:spcBef>
                <a:spcPts val="500"/>
              </a:spcBef>
              <a:spcAft>
                <a:spcPts val="0"/>
              </a:spcAft>
              <a:buClr>
                <a:schemeClr val="dk1"/>
              </a:buClr>
              <a:buSzPts val="1300"/>
              <a:buFont typeface="Trebuchet MS"/>
              <a:buAutoNum type="arabicPeriod"/>
            </a:pPr>
            <a:r>
              <a:rPr lang="en-US" sz="1300"/>
              <a:t>Stand for publicly-recorded votes on bills and amendments they co-sponsor</a:t>
            </a:r>
            <a:endParaRPr/>
          </a:p>
          <a:p>
            <a:pPr indent="0" lvl="2" marL="0" rtl="0" algn="l">
              <a:lnSpc>
                <a:spcPct val="90000"/>
              </a:lnSpc>
              <a:spcBef>
                <a:spcPts val="500"/>
              </a:spcBef>
              <a:spcAft>
                <a:spcPts val="0"/>
              </a:spcAft>
              <a:buClr>
                <a:schemeClr val="dk1"/>
              </a:buClr>
              <a:buSzPts val="1300"/>
              <a:buNone/>
            </a:pPr>
            <a:r>
              <a:t/>
            </a:r>
            <a:endParaRPr b="1" sz="1300" u="sng">
              <a:solidFill>
                <a:srgbClr val="105295"/>
              </a:solidFill>
            </a:endParaRPr>
          </a:p>
          <a:p>
            <a:pPr indent="0" lvl="2" marL="0" rtl="0" algn="l">
              <a:lnSpc>
                <a:spcPct val="90000"/>
              </a:lnSpc>
              <a:spcBef>
                <a:spcPts val="1000"/>
              </a:spcBef>
              <a:spcAft>
                <a:spcPts val="0"/>
              </a:spcAft>
              <a:buClr>
                <a:schemeClr val="dk1"/>
              </a:buClr>
              <a:buSzPts val="1300"/>
              <a:buNone/>
            </a:pPr>
            <a:r>
              <a:t/>
            </a:r>
            <a:endParaRPr b="1" sz="1300" u="sng">
              <a:solidFill>
                <a:srgbClr val="105295"/>
              </a:solidFill>
            </a:endParaRPr>
          </a:p>
          <a:p>
            <a:pPr indent="0" lvl="2" marL="0" rtl="0" algn="l">
              <a:lnSpc>
                <a:spcPct val="90000"/>
              </a:lnSpc>
              <a:spcBef>
                <a:spcPts val="1000"/>
              </a:spcBef>
              <a:spcAft>
                <a:spcPts val="0"/>
              </a:spcAft>
              <a:buClr>
                <a:srgbClr val="105295"/>
              </a:buClr>
              <a:buSzPts val="1300"/>
              <a:buNone/>
            </a:pPr>
            <a:r>
              <a:rPr b="1" lang="en-US" sz="1300" u="sng">
                <a:solidFill>
                  <a:srgbClr val="105295"/>
                </a:solidFill>
              </a:rPr>
              <a:t>November 2020: Act on Mass Leads on Ballot Question 4 </a:t>
            </a:r>
            <a:endParaRPr/>
          </a:p>
          <a:p>
            <a:pPr indent="-228600" lvl="1" marL="457200" rtl="0" algn="l">
              <a:lnSpc>
                <a:spcPct val="90000"/>
              </a:lnSpc>
              <a:spcBef>
                <a:spcPts val="500"/>
              </a:spcBef>
              <a:spcAft>
                <a:spcPts val="0"/>
              </a:spcAft>
              <a:buClr>
                <a:schemeClr val="dk1"/>
              </a:buClr>
              <a:buSzPts val="1300"/>
              <a:buFont typeface="Arial"/>
              <a:buChar char="•"/>
            </a:pPr>
            <a:r>
              <a:rPr lang="en-US" sz="1300"/>
              <a:t>Ballot Question 4 (non-binding) is on the ballot in 16 districts allowing voters to directly voice support for transparency </a:t>
            </a:r>
            <a:endParaRPr/>
          </a:p>
          <a:p>
            <a:pPr indent="-215900" lvl="1" marL="457200" rtl="0" algn="l">
              <a:lnSpc>
                <a:spcPct val="90000"/>
              </a:lnSpc>
              <a:spcBef>
                <a:spcPts val="500"/>
              </a:spcBef>
              <a:spcAft>
                <a:spcPts val="0"/>
              </a:spcAft>
              <a:buClr>
                <a:schemeClr val="dk1"/>
              </a:buClr>
              <a:buSzPts val="200"/>
              <a:buFont typeface="Arial"/>
              <a:buNone/>
            </a:pPr>
            <a:r>
              <a:t/>
            </a:r>
            <a:endParaRPr sz="200"/>
          </a:p>
          <a:p>
            <a:pPr indent="0" lvl="1" marL="228600" rtl="0" algn="ctr">
              <a:lnSpc>
                <a:spcPct val="90000"/>
              </a:lnSpc>
              <a:spcBef>
                <a:spcPts val="500"/>
              </a:spcBef>
              <a:spcAft>
                <a:spcPts val="0"/>
              </a:spcAft>
              <a:buClr>
                <a:schemeClr val="dk1"/>
              </a:buClr>
              <a:buSzPts val="1200"/>
              <a:buNone/>
            </a:pPr>
            <a:r>
              <a:rPr i="1" lang="en-US" sz="1200"/>
              <a:t>“Shall the representative for this district be instructed to vote in favor of changes to the applicable House of Representative rules to make the results of all the votes in that body’s Legislative committee publicly available on the Legislature’s website?”</a:t>
            </a:r>
            <a:endParaRPr/>
          </a:p>
        </p:txBody>
      </p:sp>
      <p:sp>
        <p:nvSpPr>
          <p:cNvPr id="363" name="Google Shape;363;p8"/>
          <p:cNvSpPr/>
          <p:nvPr/>
        </p:nvSpPr>
        <p:spPr>
          <a:xfrm>
            <a:off x="2503154" y="4237658"/>
            <a:ext cx="5324109" cy="529358"/>
          </a:xfrm>
          <a:prstGeom prst="horizontalScroll">
            <a:avLst>
              <a:gd fmla="val 12500" name="adj"/>
            </a:avLst>
          </a:prstGeom>
          <a:solidFill>
            <a:srgbClr val="105295"/>
          </a:solidFill>
          <a:ln cap="flat" cmpd="sng" w="19050">
            <a:solidFill>
              <a:srgbClr val="EDA63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Voters Deserve to Know Pledge Signers: </a:t>
            </a:r>
            <a:endParaRPr/>
          </a:p>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22 State Legislators</a:t>
            </a:r>
            <a:endParaRPr/>
          </a:p>
        </p:txBody>
      </p:sp>
      <p:pic>
        <p:nvPicPr>
          <p:cNvPr id="364" name="Google Shape;364;p8"/>
          <p:cNvPicPr preferRelativeResize="0"/>
          <p:nvPr/>
        </p:nvPicPr>
        <p:blipFill rotWithShape="1">
          <a:blip r:embed="rId3">
            <a:alphaModFix/>
          </a:blip>
          <a:srcRect b="0" l="0" r="0" t="0"/>
          <a:stretch/>
        </p:blipFill>
        <p:spPr>
          <a:xfrm>
            <a:off x="549258" y="1963970"/>
            <a:ext cx="554757" cy="554757"/>
          </a:xfrm>
          <a:prstGeom prst="ellipse">
            <a:avLst/>
          </a:prstGeom>
          <a:noFill/>
          <a:ln cap="flat" cmpd="sng" w="57150">
            <a:solidFill>
              <a:srgbClr val="EEA631"/>
            </a:solidFill>
            <a:prstDash val="solid"/>
            <a:round/>
            <a:headEnd len="sm" w="sm" type="none"/>
            <a:tailEnd len="sm" w="sm" type="none"/>
          </a:ln>
        </p:spPr>
      </p:pic>
      <p:pic>
        <p:nvPicPr>
          <p:cNvPr descr="pledge print" id="365" name="Google Shape;365;p8"/>
          <p:cNvPicPr preferRelativeResize="0"/>
          <p:nvPr/>
        </p:nvPicPr>
        <p:blipFill rotWithShape="1">
          <a:blip r:embed="rId4">
            <a:alphaModFix/>
          </a:blip>
          <a:srcRect b="0" l="0" r="0" t="0"/>
          <a:stretch/>
        </p:blipFill>
        <p:spPr>
          <a:xfrm>
            <a:off x="9779155" y="2417431"/>
            <a:ext cx="2285845" cy="2971600"/>
          </a:xfrm>
          <a:prstGeom prst="rect">
            <a:avLst/>
          </a:prstGeom>
          <a:noFill/>
          <a:ln cap="flat" cmpd="sng" w="28575">
            <a:solidFill>
              <a:srgbClr val="105295"/>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9"/>
          <p:cNvSpPr/>
          <p:nvPr/>
        </p:nvSpPr>
        <p:spPr>
          <a:xfrm rot="-5400000">
            <a:off x="7269370" y="3315846"/>
            <a:ext cx="1158303" cy="4659296"/>
          </a:xfrm>
          <a:prstGeom prst="roundRect">
            <a:avLst>
              <a:gd fmla="val 16667" name="adj"/>
            </a:avLst>
          </a:prstGeom>
          <a:solidFill>
            <a:srgbClr val="00B050">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72" name="Google Shape;372;p9"/>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5295"/>
              </a:buClr>
              <a:buSzPts val="3800"/>
              <a:buFont typeface="Trebuchet MS"/>
              <a:buNone/>
            </a:pPr>
            <a:r>
              <a:rPr b="1" lang="en-US" sz="3800"/>
              <a:t>Voters Deserve to Know Pledge</a:t>
            </a:r>
            <a:endParaRPr/>
          </a:p>
        </p:txBody>
      </p:sp>
      <p:pic>
        <p:nvPicPr>
          <p:cNvPr descr="A person smiling for the camera&#10;&#10;Description automatically generated" id="373" name="Google Shape;373;p9"/>
          <p:cNvPicPr preferRelativeResize="0"/>
          <p:nvPr/>
        </p:nvPicPr>
        <p:blipFill rotWithShape="1">
          <a:blip r:embed="rId3">
            <a:alphaModFix/>
          </a:blip>
          <a:srcRect b="0" l="0" r="0" t="0"/>
          <a:stretch/>
        </p:blipFill>
        <p:spPr>
          <a:xfrm>
            <a:off x="5613628" y="2306120"/>
            <a:ext cx="914400" cy="914400"/>
          </a:xfrm>
          <a:prstGeom prst="ellipse">
            <a:avLst/>
          </a:prstGeom>
          <a:noFill/>
          <a:ln cap="flat" cmpd="sng" w="57150">
            <a:solidFill>
              <a:srgbClr val="00B050"/>
            </a:solidFill>
            <a:prstDash val="solid"/>
            <a:round/>
            <a:headEnd len="sm" w="sm" type="none"/>
            <a:tailEnd len="sm" w="sm" type="none"/>
          </a:ln>
        </p:spPr>
      </p:pic>
      <p:pic>
        <p:nvPicPr>
          <p:cNvPr descr="A person smiling for the camera&#10;&#10;Description automatically generated" id="374" name="Google Shape;374;p9"/>
          <p:cNvPicPr preferRelativeResize="0"/>
          <p:nvPr/>
        </p:nvPicPr>
        <p:blipFill rotWithShape="1">
          <a:blip r:embed="rId4">
            <a:alphaModFix/>
          </a:blip>
          <a:srcRect b="0" l="0" r="0" t="0"/>
          <a:stretch/>
        </p:blipFill>
        <p:spPr>
          <a:xfrm>
            <a:off x="8647222" y="3719229"/>
            <a:ext cx="914400" cy="914400"/>
          </a:xfrm>
          <a:prstGeom prst="ellipse">
            <a:avLst/>
          </a:prstGeom>
          <a:noFill/>
          <a:ln cap="flat" cmpd="sng" w="57150">
            <a:solidFill>
              <a:srgbClr val="00B050"/>
            </a:solidFill>
            <a:prstDash val="solid"/>
            <a:round/>
            <a:headEnd len="sm" w="sm" type="none"/>
            <a:tailEnd len="sm" w="sm" type="none"/>
          </a:ln>
        </p:spPr>
      </p:pic>
      <p:pic>
        <p:nvPicPr>
          <p:cNvPr descr="A person wearing glasses and smiling at the camera&#10;&#10;Description automatically generated" id="375" name="Google Shape;375;p9"/>
          <p:cNvPicPr preferRelativeResize="0"/>
          <p:nvPr/>
        </p:nvPicPr>
        <p:blipFill rotWithShape="1">
          <a:blip r:embed="rId5">
            <a:alphaModFix/>
          </a:blip>
          <a:srcRect b="0" l="0" r="0" t="0"/>
          <a:stretch/>
        </p:blipFill>
        <p:spPr>
          <a:xfrm>
            <a:off x="7421791" y="3719229"/>
            <a:ext cx="914400" cy="914400"/>
          </a:xfrm>
          <a:prstGeom prst="ellipse">
            <a:avLst/>
          </a:prstGeom>
          <a:noFill/>
          <a:ln cap="flat" cmpd="sng" w="57150">
            <a:solidFill>
              <a:srgbClr val="00B050"/>
            </a:solidFill>
            <a:prstDash val="solid"/>
            <a:round/>
            <a:headEnd len="sm" w="sm" type="none"/>
            <a:tailEnd len="sm" w="sm" type="none"/>
          </a:ln>
        </p:spPr>
      </p:pic>
      <p:pic>
        <p:nvPicPr>
          <p:cNvPr descr="A person smiling for the camera&#10;&#10;Description automatically generated" id="376" name="Google Shape;376;p9"/>
          <p:cNvPicPr preferRelativeResize="0"/>
          <p:nvPr/>
        </p:nvPicPr>
        <p:blipFill rotWithShape="1">
          <a:blip r:embed="rId6">
            <a:alphaModFix/>
          </a:blip>
          <a:srcRect b="0" l="0" r="0" t="0"/>
          <a:stretch/>
        </p:blipFill>
        <p:spPr>
          <a:xfrm>
            <a:off x="6186802" y="3719229"/>
            <a:ext cx="927144" cy="914400"/>
          </a:xfrm>
          <a:prstGeom prst="ellipse">
            <a:avLst/>
          </a:prstGeom>
          <a:noFill/>
          <a:ln cap="flat" cmpd="sng" w="57150">
            <a:solidFill>
              <a:srgbClr val="00B050"/>
            </a:solidFill>
            <a:prstDash val="solid"/>
            <a:round/>
            <a:headEnd len="sm" w="sm" type="none"/>
            <a:tailEnd len="sm" w="sm" type="none"/>
          </a:ln>
        </p:spPr>
      </p:pic>
      <p:pic>
        <p:nvPicPr>
          <p:cNvPr descr="A person wearing a suit and tie smiling at the camera&#10;&#10;Description automatically generated" id="377" name="Google Shape;377;p9"/>
          <p:cNvPicPr preferRelativeResize="0"/>
          <p:nvPr/>
        </p:nvPicPr>
        <p:blipFill rotWithShape="1">
          <a:blip r:embed="rId7">
            <a:alphaModFix/>
          </a:blip>
          <a:srcRect b="0" l="0" r="0" t="0"/>
          <a:stretch/>
        </p:blipFill>
        <p:spPr>
          <a:xfrm>
            <a:off x="8025262" y="2306120"/>
            <a:ext cx="914400" cy="914400"/>
          </a:xfrm>
          <a:prstGeom prst="ellipse">
            <a:avLst/>
          </a:prstGeom>
          <a:noFill/>
          <a:ln cap="flat" cmpd="sng" w="57150">
            <a:solidFill>
              <a:srgbClr val="00B050"/>
            </a:solidFill>
            <a:prstDash val="solid"/>
            <a:round/>
            <a:headEnd len="sm" w="sm" type="none"/>
            <a:tailEnd len="sm" w="sm" type="none"/>
          </a:ln>
        </p:spPr>
      </p:pic>
      <p:pic>
        <p:nvPicPr>
          <p:cNvPr descr="A person wearing a suit and tie&#10;&#10;Description automatically generated" id="378" name="Google Shape;378;p9"/>
          <p:cNvPicPr preferRelativeResize="0"/>
          <p:nvPr/>
        </p:nvPicPr>
        <p:blipFill rotWithShape="1">
          <a:blip r:embed="rId8">
            <a:alphaModFix/>
          </a:blip>
          <a:srcRect b="0" l="0" r="0" t="0"/>
          <a:stretch/>
        </p:blipFill>
        <p:spPr>
          <a:xfrm>
            <a:off x="1628114" y="3719229"/>
            <a:ext cx="914400" cy="914400"/>
          </a:xfrm>
          <a:prstGeom prst="ellipse">
            <a:avLst/>
          </a:prstGeom>
          <a:noFill/>
          <a:ln cap="flat" cmpd="sng" w="57150">
            <a:solidFill>
              <a:srgbClr val="00B050"/>
            </a:solidFill>
            <a:prstDash val="solid"/>
            <a:round/>
            <a:headEnd len="sm" w="sm" type="none"/>
            <a:tailEnd len="sm" w="sm" type="none"/>
          </a:ln>
        </p:spPr>
      </p:pic>
      <p:pic>
        <p:nvPicPr>
          <p:cNvPr descr="A close up of a person smiling for the camera&#10;&#10;Description automatically generated" id="379" name="Google Shape;379;p9"/>
          <p:cNvPicPr preferRelativeResize="0"/>
          <p:nvPr/>
        </p:nvPicPr>
        <p:blipFill rotWithShape="1">
          <a:blip r:embed="rId9">
            <a:alphaModFix/>
          </a:blip>
          <a:srcRect b="0" l="0" r="0" t="0"/>
          <a:stretch/>
        </p:blipFill>
        <p:spPr>
          <a:xfrm>
            <a:off x="6819445" y="2306120"/>
            <a:ext cx="914400" cy="914400"/>
          </a:xfrm>
          <a:prstGeom prst="ellipse">
            <a:avLst/>
          </a:prstGeom>
          <a:noFill/>
          <a:ln cap="flat" cmpd="sng" w="57150">
            <a:solidFill>
              <a:srgbClr val="00B050"/>
            </a:solidFill>
            <a:prstDash val="solid"/>
            <a:round/>
            <a:headEnd len="sm" w="sm" type="none"/>
            <a:tailEnd len="sm" w="sm" type="none"/>
          </a:ln>
        </p:spPr>
      </p:pic>
      <p:pic>
        <p:nvPicPr>
          <p:cNvPr id="380" name="Google Shape;380;p9"/>
          <p:cNvPicPr preferRelativeResize="0"/>
          <p:nvPr/>
        </p:nvPicPr>
        <p:blipFill rotWithShape="1">
          <a:blip r:embed="rId10">
            <a:alphaModFix/>
          </a:blip>
          <a:srcRect b="0" l="0" r="0" t="0"/>
          <a:stretch/>
        </p:blipFill>
        <p:spPr>
          <a:xfrm>
            <a:off x="1628047" y="2306120"/>
            <a:ext cx="914400" cy="914400"/>
          </a:xfrm>
          <a:prstGeom prst="ellipse">
            <a:avLst/>
          </a:prstGeom>
          <a:noFill/>
          <a:ln cap="flat" cmpd="sng" w="57150">
            <a:solidFill>
              <a:srgbClr val="00B050"/>
            </a:solidFill>
            <a:prstDash val="solid"/>
            <a:round/>
            <a:headEnd len="sm" w="sm" type="none"/>
            <a:tailEnd len="sm" w="sm" type="none"/>
          </a:ln>
        </p:spPr>
      </p:pic>
      <p:sp>
        <p:nvSpPr>
          <p:cNvPr id="381" name="Google Shape;381;p9"/>
          <p:cNvSpPr txBox="1"/>
          <p:nvPr/>
        </p:nvSpPr>
        <p:spPr>
          <a:xfrm>
            <a:off x="1087427" y="3224141"/>
            <a:ext cx="1986465"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Lindsay Sabadosa</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Northampton</a:t>
            </a:r>
            <a:endParaRPr/>
          </a:p>
        </p:txBody>
      </p:sp>
      <p:pic>
        <p:nvPicPr>
          <p:cNvPr id="382" name="Google Shape;382;p9"/>
          <p:cNvPicPr preferRelativeResize="0"/>
          <p:nvPr/>
        </p:nvPicPr>
        <p:blipFill rotWithShape="1">
          <a:blip r:embed="rId11">
            <a:alphaModFix/>
          </a:blip>
          <a:srcRect b="0" l="0" r="0" t="0"/>
          <a:stretch/>
        </p:blipFill>
        <p:spPr>
          <a:xfrm>
            <a:off x="4033851" y="3723918"/>
            <a:ext cx="914400" cy="914400"/>
          </a:xfrm>
          <a:prstGeom prst="ellipse">
            <a:avLst/>
          </a:prstGeom>
          <a:noFill/>
          <a:ln cap="flat" cmpd="sng" w="57150">
            <a:solidFill>
              <a:srgbClr val="00B050"/>
            </a:solidFill>
            <a:prstDash val="solid"/>
            <a:round/>
            <a:headEnd len="sm" w="sm" type="none"/>
            <a:tailEnd len="sm" w="sm" type="none"/>
          </a:ln>
        </p:spPr>
      </p:pic>
      <p:pic>
        <p:nvPicPr>
          <p:cNvPr id="383" name="Google Shape;383;p9"/>
          <p:cNvPicPr preferRelativeResize="0"/>
          <p:nvPr/>
        </p:nvPicPr>
        <p:blipFill rotWithShape="1">
          <a:blip r:embed="rId12">
            <a:alphaModFix/>
          </a:blip>
          <a:srcRect b="0" l="0" r="0" t="0"/>
          <a:stretch/>
        </p:blipFill>
        <p:spPr>
          <a:xfrm>
            <a:off x="2833864" y="2306120"/>
            <a:ext cx="914400" cy="914400"/>
          </a:xfrm>
          <a:prstGeom prst="ellipse">
            <a:avLst/>
          </a:prstGeom>
          <a:noFill/>
          <a:ln cap="flat" cmpd="sng" w="57150">
            <a:solidFill>
              <a:srgbClr val="00B050"/>
            </a:solidFill>
            <a:prstDash val="solid"/>
            <a:round/>
            <a:headEnd len="sm" w="sm" type="none"/>
            <a:tailEnd len="sm" w="sm" type="none"/>
          </a:ln>
        </p:spPr>
      </p:pic>
      <p:pic>
        <p:nvPicPr>
          <p:cNvPr id="384" name="Google Shape;384;p9"/>
          <p:cNvPicPr preferRelativeResize="0"/>
          <p:nvPr/>
        </p:nvPicPr>
        <p:blipFill rotWithShape="1">
          <a:blip r:embed="rId13">
            <a:alphaModFix/>
          </a:blip>
          <a:srcRect b="0" l="0" r="0" t="0"/>
          <a:stretch/>
        </p:blipFill>
        <p:spPr>
          <a:xfrm>
            <a:off x="3471204" y="5132338"/>
            <a:ext cx="914400" cy="914400"/>
          </a:xfrm>
          <a:prstGeom prst="ellipse">
            <a:avLst/>
          </a:prstGeom>
          <a:noFill/>
          <a:ln cap="flat" cmpd="sng" w="57150">
            <a:solidFill>
              <a:srgbClr val="00B050"/>
            </a:solidFill>
            <a:prstDash val="solid"/>
            <a:round/>
            <a:headEnd len="sm" w="sm" type="none"/>
            <a:tailEnd len="sm" w="sm" type="none"/>
          </a:ln>
        </p:spPr>
      </p:pic>
      <p:pic>
        <p:nvPicPr>
          <p:cNvPr id="385" name="Google Shape;385;p9"/>
          <p:cNvPicPr preferRelativeResize="0"/>
          <p:nvPr/>
        </p:nvPicPr>
        <p:blipFill rotWithShape="1">
          <a:blip r:embed="rId14">
            <a:alphaModFix/>
          </a:blip>
          <a:srcRect b="0" l="0" r="0" t="0"/>
          <a:stretch/>
        </p:blipFill>
        <p:spPr>
          <a:xfrm>
            <a:off x="2834700" y="3719229"/>
            <a:ext cx="914400" cy="914400"/>
          </a:xfrm>
          <a:prstGeom prst="ellipse">
            <a:avLst/>
          </a:prstGeom>
          <a:noFill/>
          <a:ln cap="flat" cmpd="sng" w="57150">
            <a:solidFill>
              <a:srgbClr val="00B050"/>
            </a:solidFill>
            <a:prstDash val="solid"/>
            <a:round/>
            <a:headEnd len="sm" w="sm" type="none"/>
            <a:tailEnd len="sm" w="sm" type="none"/>
          </a:ln>
        </p:spPr>
      </p:pic>
      <p:pic>
        <p:nvPicPr>
          <p:cNvPr id="386" name="Google Shape;386;p9"/>
          <p:cNvPicPr preferRelativeResize="0"/>
          <p:nvPr/>
        </p:nvPicPr>
        <p:blipFill rotWithShape="1">
          <a:blip r:embed="rId15">
            <a:alphaModFix/>
          </a:blip>
          <a:srcRect b="0" l="0" r="0" t="0"/>
          <a:stretch/>
        </p:blipFill>
        <p:spPr>
          <a:xfrm>
            <a:off x="4039681" y="2316469"/>
            <a:ext cx="914400" cy="914400"/>
          </a:xfrm>
          <a:prstGeom prst="ellipse">
            <a:avLst/>
          </a:prstGeom>
          <a:noFill/>
          <a:ln cap="flat" cmpd="sng" w="57150">
            <a:solidFill>
              <a:srgbClr val="00B050"/>
            </a:solidFill>
            <a:prstDash val="solid"/>
            <a:round/>
            <a:headEnd len="sm" w="sm" type="none"/>
            <a:tailEnd len="sm" w="sm" type="none"/>
          </a:ln>
        </p:spPr>
      </p:pic>
      <p:pic>
        <p:nvPicPr>
          <p:cNvPr id="387" name="Google Shape;387;p9"/>
          <p:cNvPicPr preferRelativeResize="0"/>
          <p:nvPr/>
        </p:nvPicPr>
        <p:blipFill rotWithShape="1">
          <a:blip r:embed="rId16">
            <a:alphaModFix/>
          </a:blip>
          <a:srcRect b="0" l="0" r="0" t="0"/>
          <a:stretch/>
        </p:blipFill>
        <p:spPr>
          <a:xfrm>
            <a:off x="422230" y="2306120"/>
            <a:ext cx="914400" cy="914400"/>
          </a:xfrm>
          <a:prstGeom prst="ellipse">
            <a:avLst/>
          </a:prstGeom>
          <a:noFill/>
          <a:ln cap="flat" cmpd="sng" w="57150">
            <a:solidFill>
              <a:srgbClr val="00B050"/>
            </a:solidFill>
            <a:prstDash val="solid"/>
            <a:round/>
            <a:headEnd len="sm" w="sm" type="none"/>
            <a:tailEnd len="sm" w="sm" type="none"/>
          </a:ln>
        </p:spPr>
      </p:pic>
      <p:pic>
        <p:nvPicPr>
          <p:cNvPr id="388" name="Google Shape;388;p9"/>
          <p:cNvPicPr preferRelativeResize="0"/>
          <p:nvPr/>
        </p:nvPicPr>
        <p:blipFill rotWithShape="1">
          <a:blip r:embed="rId17">
            <a:alphaModFix/>
          </a:blip>
          <a:srcRect b="0" l="0" r="0" t="0"/>
          <a:stretch/>
        </p:blipFill>
        <p:spPr>
          <a:xfrm>
            <a:off x="396227" y="3719229"/>
            <a:ext cx="887187" cy="914400"/>
          </a:xfrm>
          <a:prstGeom prst="ellipse">
            <a:avLst/>
          </a:prstGeom>
          <a:noFill/>
          <a:ln cap="flat" cmpd="sng" w="57150">
            <a:solidFill>
              <a:srgbClr val="00B050"/>
            </a:solidFill>
            <a:prstDash val="solid"/>
            <a:round/>
            <a:headEnd len="sm" w="sm" type="none"/>
            <a:tailEnd len="sm" w="sm" type="none"/>
          </a:ln>
        </p:spPr>
      </p:pic>
      <p:pic>
        <p:nvPicPr>
          <p:cNvPr id="389" name="Google Shape;389;p9"/>
          <p:cNvPicPr preferRelativeResize="0"/>
          <p:nvPr/>
        </p:nvPicPr>
        <p:blipFill rotWithShape="1">
          <a:blip r:embed="rId18">
            <a:alphaModFix/>
          </a:blip>
          <a:srcRect b="0" l="0" r="0" t="0"/>
          <a:stretch/>
        </p:blipFill>
        <p:spPr>
          <a:xfrm>
            <a:off x="2180063" y="5132338"/>
            <a:ext cx="914400" cy="914400"/>
          </a:xfrm>
          <a:prstGeom prst="ellipse">
            <a:avLst/>
          </a:prstGeom>
          <a:noFill/>
          <a:ln cap="flat" cmpd="sng" w="57150">
            <a:solidFill>
              <a:srgbClr val="00B050"/>
            </a:solidFill>
            <a:prstDash val="solid"/>
            <a:round/>
            <a:headEnd len="sm" w="sm" type="none"/>
            <a:tailEnd len="sm" w="sm" type="none"/>
          </a:ln>
        </p:spPr>
      </p:pic>
      <p:pic>
        <p:nvPicPr>
          <p:cNvPr id="390" name="Google Shape;390;p9"/>
          <p:cNvPicPr preferRelativeResize="0"/>
          <p:nvPr/>
        </p:nvPicPr>
        <p:blipFill rotWithShape="1">
          <a:blip r:embed="rId19">
            <a:alphaModFix/>
          </a:blip>
          <a:srcRect b="0" l="0" r="0" t="0"/>
          <a:stretch/>
        </p:blipFill>
        <p:spPr>
          <a:xfrm>
            <a:off x="833663" y="5132338"/>
            <a:ext cx="914400" cy="914400"/>
          </a:xfrm>
          <a:prstGeom prst="ellipse">
            <a:avLst/>
          </a:prstGeom>
          <a:noFill/>
          <a:ln cap="flat" cmpd="sng" w="57150">
            <a:solidFill>
              <a:srgbClr val="00B050"/>
            </a:solidFill>
            <a:prstDash val="solid"/>
            <a:round/>
            <a:headEnd len="sm" w="sm" type="none"/>
            <a:tailEnd len="sm" w="sm" type="none"/>
          </a:ln>
        </p:spPr>
      </p:pic>
      <p:pic>
        <p:nvPicPr>
          <p:cNvPr id="391" name="Google Shape;391;p9"/>
          <p:cNvPicPr preferRelativeResize="0"/>
          <p:nvPr/>
        </p:nvPicPr>
        <p:blipFill rotWithShape="1">
          <a:blip r:embed="rId20">
            <a:alphaModFix/>
          </a:blip>
          <a:srcRect b="0" l="0" r="0" t="0"/>
          <a:stretch/>
        </p:blipFill>
        <p:spPr>
          <a:xfrm>
            <a:off x="6983383" y="5168653"/>
            <a:ext cx="685800" cy="685800"/>
          </a:xfrm>
          <a:prstGeom prst="ellipse">
            <a:avLst/>
          </a:prstGeom>
          <a:noFill/>
          <a:ln cap="flat" cmpd="sng" w="57150">
            <a:solidFill>
              <a:srgbClr val="00B050"/>
            </a:solidFill>
            <a:prstDash val="solid"/>
            <a:round/>
            <a:headEnd len="sm" w="sm" type="none"/>
            <a:tailEnd len="sm" w="sm" type="none"/>
          </a:ln>
        </p:spPr>
      </p:pic>
      <p:pic>
        <p:nvPicPr>
          <p:cNvPr id="392" name="Google Shape;392;p9"/>
          <p:cNvPicPr preferRelativeResize="0"/>
          <p:nvPr/>
        </p:nvPicPr>
        <p:blipFill rotWithShape="1">
          <a:blip r:embed="rId21">
            <a:alphaModFix/>
          </a:blip>
          <a:srcRect b="0" l="0" r="0" t="0"/>
          <a:stretch/>
        </p:blipFill>
        <p:spPr>
          <a:xfrm>
            <a:off x="5732584" y="5168653"/>
            <a:ext cx="685800" cy="685800"/>
          </a:xfrm>
          <a:prstGeom prst="ellipse">
            <a:avLst/>
          </a:prstGeom>
          <a:noFill/>
          <a:ln cap="flat" cmpd="sng" w="57150">
            <a:solidFill>
              <a:srgbClr val="00B050"/>
            </a:solidFill>
            <a:prstDash val="solid"/>
            <a:round/>
            <a:headEnd len="sm" w="sm" type="none"/>
            <a:tailEnd len="sm" w="sm" type="none"/>
          </a:ln>
        </p:spPr>
      </p:pic>
      <p:sp>
        <p:nvSpPr>
          <p:cNvPr id="393" name="Google Shape;393;p9"/>
          <p:cNvSpPr txBox="1"/>
          <p:nvPr/>
        </p:nvSpPr>
        <p:spPr>
          <a:xfrm>
            <a:off x="-148160" y="3223476"/>
            <a:ext cx="1986465"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Maria Robinson</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Framingham</a:t>
            </a:r>
            <a:endParaRPr/>
          </a:p>
        </p:txBody>
      </p:sp>
      <p:sp>
        <p:nvSpPr>
          <p:cNvPr id="394" name="Google Shape;394;p9"/>
          <p:cNvSpPr txBox="1"/>
          <p:nvPr/>
        </p:nvSpPr>
        <p:spPr>
          <a:xfrm>
            <a:off x="2682922" y="3224017"/>
            <a:ext cx="1212013"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Tami Gouveia</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Acton</a:t>
            </a:r>
            <a:endParaRPr/>
          </a:p>
        </p:txBody>
      </p:sp>
      <p:sp>
        <p:nvSpPr>
          <p:cNvPr id="395" name="Google Shape;395;p9"/>
          <p:cNvSpPr txBox="1"/>
          <p:nvPr/>
        </p:nvSpPr>
        <p:spPr>
          <a:xfrm>
            <a:off x="3919381" y="4643505"/>
            <a:ext cx="1116415"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Nika Elugardo</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Jamaica Plain</a:t>
            </a:r>
            <a:endParaRPr/>
          </a:p>
        </p:txBody>
      </p:sp>
      <p:sp>
        <p:nvSpPr>
          <p:cNvPr id="396" name="Google Shape;396;p9"/>
          <p:cNvSpPr txBox="1"/>
          <p:nvPr/>
        </p:nvSpPr>
        <p:spPr>
          <a:xfrm>
            <a:off x="3514123" y="3228300"/>
            <a:ext cx="1986465"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Jack Lewis</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Framingham</a:t>
            </a:r>
            <a:endParaRPr/>
          </a:p>
        </p:txBody>
      </p:sp>
      <p:sp>
        <p:nvSpPr>
          <p:cNvPr id="397" name="Google Shape;397;p9"/>
          <p:cNvSpPr txBox="1"/>
          <p:nvPr/>
        </p:nvSpPr>
        <p:spPr>
          <a:xfrm>
            <a:off x="289070" y="6085988"/>
            <a:ext cx="1986465"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Mike Connolly</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Cambridge</a:t>
            </a:r>
            <a:endParaRPr/>
          </a:p>
        </p:txBody>
      </p:sp>
      <p:sp>
        <p:nvSpPr>
          <p:cNvPr id="398" name="Google Shape;398;p9"/>
          <p:cNvSpPr txBox="1"/>
          <p:nvPr/>
        </p:nvSpPr>
        <p:spPr>
          <a:xfrm>
            <a:off x="-161303" y="4643505"/>
            <a:ext cx="1986465"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Natalie Higgins</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Leominster</a:t>
            </a:r>
            <a:endParaRPr/>
          </a:p>
        </p:txBody>
      </p:sp>
      <p:sp>
        <p:nvSpPr>
          <p:cNvPr id="399" name="Google Shape;399;p9"/>
          <p:cNvSpPr txBox="1"/>
          <p:nvPr/>
        </p:nvSpPr>
        <p:spPr>
          <a:xfrm>
            <a:off x="2744760" y="4640035"/>
            <a:ext cx="1180907"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Patrick Kearney</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Scituate</a:t>
            </a:r>
            <a:endParaRPr/>
          </a:p>
        </p:txBody>
      </p:sp>
      <p:sp>
        <p:nvSpPr>
          <p:cNvPr id="400" name="Google Shape;400;p9"/>
          <p:cNvSpPr txBox="1"/>
          <p:nvPr/>
        </p:nvSpPr>
        <p:spPr>
          <a:xfrm>
            <a:off x="1640748" y="6085071"/>
            <a:ext cx="1986465"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John Rogers</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Norwood</a:t>
            </a:r>
            <a:endParaRPr/>
          </a:p>
        </p:txBody>
      </p:sp>
      <p:sp>
        <p:nvSpPr>
          <p:cNvPr id="401" name="Google Shape;401;p9"/>
          <p:cNvSpPr txBox="1"/>
          <p:nvPr/>
        </p:nvSpPr>
        <p:spPr>
          <a:xfrm>
            <a:off x="2927109" y="6085071"/>
            <a:ext cx="1986465"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Russell Holmes</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Mattapan</a:t>
            </a:r>
            <a:endParaRPr/>
          </a:p>
        </p:txBody>
      </p:sp>
      <p:sp>
        <p:nvSpPr>
          <p:cNvPr id="402" name="Google Shape;402;p9"/>
          <p:cNvSpPr txBox="1"/>
          <p:nvPr/>
        </p:nvSpPr>
        <p:spPr>
          <a:xfrm>
            <a:off x="6333050" y="5861454"/>
            <a:ext cx="1986465"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Trebuchet MS"/>
                <a:ea typeface="Trebuchet MS"/>
                <a:cs typeface="Trebuchet MS"/>
                <a:sym typeface="Trebuchet MS"/>
              </a:rPr>
              <a:t>Jamie Eldridge</a:t>
            </a:r>
            <a:endParaRPr sz="9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latin typeface="Trebuchet MS"/>
                <a:ea typeface="Trebuchet MS"/>
                <a:cs typeface="Trebuchet MS"/>
                <a:sym typeface="Trebuchet MS"/>
              </a:rPr>
              <a:t>Acton</a:t>
            </a:r>
            <a:endParaRPr/>
          </a:p>
        </p:txBody>
      </p:sp>
      <p:pic>
        <p:nvPicPr>
          <p:cNvPr descr="A person wearing glasses and smiling at the camera&#10;&#10;Description automatically generated" id="403" name="Google Shape;403;p9"/>
          <p:cNvPicPr preferRelativeResize="0"/>
          <p:nvPr/>
        </p:nvPicPr>
        <p:blipFill rotWithShape="1">
          <a:blip r:embed="rId22">
            <a:alphaModFix/>
          </a:blip>
          <a:srcRect b="0" l="0" r="0" t="0"/>
          <a:stretch/>
        </p:blipFill>
        <p:spPr>
          <a:xfrm>
            <a:off x="9231079" y="2306120"/>
            <a:ext cx="914400" cy="914400"/>
          </a:xfrm>
          <a:prstGeom prst="ellipse">
            <a:avLst/>
          </a:prstGeom>
          <a:noFill/>
          <a:ln cap="flat" cmpd="sng" w="57150">
            <a:solidFill>
              <a:srgbClr val="00B050"/>
            </a:solidFill>
            <a:prstDash val="solid"/>
            <a:round/>
            <a:headEnd len="sm" w="sm" type="none"/>
            <a:tailEnd len="sm" w="sm" type="none"/>
          </a:ln>
        </p:spPr>
      </p:pic>
      <p:pic>
        <p:nvPicPr>
          <p:cNvPr descr="A close up of a person wearing glasses and smiling at the camera&#10;&#10;Description automatically generated" id="404" name="Google Shape;404;p9"/>
          <p:cNvPicPr preferRelativeResize="0"/>
          <p:nvPr/>
        </p:nvPicPr>
        <p:blipFill rotWithShape="1">
          <a:blip r:embed="rId23">
            <a:alphaModFix/>
          </a:blip>
          <a:srcRect b="0" l="0" r="0" t="0"/>
          <a:stretch/>
        </p:blipFill>
        <p:spPr>
          <a:xfrm>
            <a:off x="8163325" y="5168653"/>
            <a:ext cx="685800" cy="685800"/>
          </a:xfrm>
          <a:prstGeom prst="ellipse">
            <a:avLst/>
          </a:prstGeom>
          <a:noFill/>
          <a:ln cap="flat" cmpd="sng" w="57150">
            <a:solidFill>
              <a:srgbClr val="00B050"/>
            </a:solidFill>
            <a:prstDash val="solid"/>
            <a:round/>
            <a:headEnd len="sm" w="sm" type="none"/>
            <a:tailEnd len="sm" w="sm" type="none"/>
          </a:ln>
        </p:spPr>
      </p:pic>
      <p:pic>
        <p:nvPicPr>
          <p:cNvPr descr="A person wearing glasses and smiling at the camera&#10;&#10;Description automatically generated" id="405" name="Google Shape;405;p9"/>
          <p:cNvPicPr preferRelativeResize="0"/>
          <p:nvPr/>
        </p:nvPicPr>
        <p:blipFill rotWithShape="1">
          <a:blip r:embed="rId24">
            <a:alphaModFix/>
          </a:blip>
          <a:srcRect b="0" l="0" r="0" t="0"/>
          <a:stretch/>
        </p:blipFill>
        <p:spPr>
          <a:xfrm>
            <a:off x="9256180" y="5168653"/>
            <a:ext cx="685800" cy="685800"/>
          </a:xfrm>
          <a:prstGeom prst="ellipse">
            <a:avLst/>
          </a:prstGeom>
          <a:noFill/>
          <a:ln cap="flat" cmpd="sng" w="57150">
            <a:solidFill>
              <a:srgbClr val="00B050"/>
            </a:solidFill>
            <a:prstDash val="solid"/>
            <a:round/>
            <a:headEnd len="sm" w="sm" type="none"/>
            <a:tailEnd len="sm" w="sm" type="none"/>
          </a:ln>
        </p:spPr>
      </p:pic>
      <p:sp>
        <p:nvSpPr>
          <p:cNvPr id="406" name="Google Shape;406;p9"/>
          <p:cNvSpPr txBox="1"/>
          <p:nvPr/>
        </p:nvSpPr>
        <p:spPr>
          <a:xfrm>
            <a:off x="1141011" y="1813497"/>
            <a:ext cx="311174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105295"/>
                </a:solidFill>
                <a:latin typeface="Trebuchet MS"/>
                <a:ea typeface="Trebuchet MS"/>
                <a:cs typeface="Trebuchet MS"/>
                <a:sym typeface="Trebuchet MS"/>
              </a:rPr>
              <a:t>Incumbent Pledge Signers (11)</a:t>
            </a:r>
            <a:endParaRPr/>
          </a:p>
        </p:txBody>
      </p:sp>
      <p:sp>
        <p:nvSpPr>
          <p:cNvPr id="407" name="Google Shape;407;p9"/>
          <p:cNvSpPr txBox="1"/>
          <p:nvPr/>
        </p:nvSpPr>
        <p:spPr>
          <a:xfrm>
            <a:off x="10187817" y="5491605"/>
            <a:ext cx="14045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05295"/>
                </a:solidFill>
                <a:latin typeface="Trebuchet MS"/>
                <a:ea typeface="Trebuchet MS"/>
                <a:cs typeface="Trebuchet MS"/>
                <a:sym typeface="Trebuchet MS"/>
              </a:rPr>
              <a:t>Senate Signers</a:t>
            </a:r>
            <a:endParaRPr/>
          </a:p>
        </p:txBody>
      </p:sp>
      <p:sp>
        <p:nvSpPr>
          <p:cNvPr id="408" name="Google Shape;408;p9"/>
          <p:cNvSpPr txBox="1"/>
          <p:nvPr/>
        </p:nvSpPr>
        <p:spPr>
          <a:xfrm>
            <a:off x="6728219" y="1813497"/>
            <a:ext cx="238238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105295"/>
                </a:solidFill>
                <a:latin typeface="Trebuchet MS"/>
                <a:ea typeface="Trebuchet MS"/>
                <a:cs typeface="Trebuchet MS"/>
                <a:sym typeface="Trebuchet MS"/>
              </a:rPr>
              <a:t>New Pledge Signers (7)</a:t>
            </a:r>
            <a:endParaRPr/>
          </a:p>
        </p:txBody>
      </p:sp>
      <p:sp>
        <p:nvSpPr>
          <p:cNvPr id="409" name="Google Shape;409;p9"/>
          <p:cNvSpPr txBox="1"/>
          <p:nvPr/>
        </p:nvSpPr>
        <p:spPr>
          <a:xfrm>
            <a:off x="5392050" y="3224410"/>
            <a:ext cx="1402061"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Erika Uyterhoeven</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Somerville</a:t>
            </a:r>
            <a:endParaRPr/>
          </a:p>
        </p:txBody>
      </p:sp>
      <p:sp>
        <p:nvSpPr>
          <p:cNvPr id="410" name="Google Shape;410;p9"/>
          <p:cNvSpPr txBox="1"/>
          <p:nvPr/>
        </p:nvSpPr>
        <p:spPr>
          <a:xfrm>
            <a:off x="6668255" y="3223476"/>
            <a:ext cx="1212013"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Steve Owens</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Watertown</a:t>
            </a:r>
            <a:endParaRPr/>
          </a:p>
        </p:txBody>
      </p:sp>
      <p:sp>
        <p:nvSpPr>
          <p:cNvPr id="411" name="Google Shape;411;p9"/>
          <p:cNvSpPr txBox="1"/>
          <p:nvPr/>
        </p:nvSpPr>
        <p:spPr>
          <a:xfrm>
            <a:off x="7902618" y="3223476"/>
            <a:ext cx="1212013"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Orlando Ramos</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Springfield</a:t>
            </a:r>
            <a:endParaRPr/>
          </a:p>
        </p:txBody>
      </p:sp>
      <p:sp>
        <p:nvSpPr>
          <p:cNvPr id="412" name="Google Shape;412;p9"/>
          <p:cNvSpPr txBox="1"/>
          <p:nvPr/>
        </p:nvSpPr>
        <p:spPr>
          <a:xfrm>
            <a:off x="6038765" y="4616285"/>
            <a:ext cx="1212013"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Vanna Howard</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Lowell</a:t>
            </a:r>
            <a:endParaRPr/>
          </a:p>
        </p:txBody>
      </p:sp>
      <p:sp>
        <p:nvSpPr>
          <p:cNvPr id="413" name="Google Shape;413;p9"/>
          <p:cNvSpPr txBox="1"/>
          <p:nvPr/>
        </p:nvSpPr>
        <p:spPr>
          <a:xfrm>
            <a:off x="7284737" y="4630951"/>
            <a:ext cx="1212013"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Mike Kushmerek</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Fitchburg</a:t>
            </a:r>
            <a:endParaRPr/>
          </a:p>
        </p:txBody>
      </p:sp>
      <p:sp>
        <p:nvSpPr>
          <p:cNvPr id="414" name="Google Shape;414;p9"/>
          <p:cNvSpPr txBox="1"/>
          <p:nvPr/>
        </p:nvSpPr>
        <p:spPr>
          <a:xfrm>
            <a:off x="8501729" y="4642998"/>
            <a:ext cx="1212013"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Meg Kilcoyne</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Northborough</a:t>
            </a:r>
            <a:endParaRPr/>
          </a:p>
        </p:txBody>
      </p:sp>
      <p:sp>
        <p:nvSpPr>
          <p:cNvPr id="415" name="Google Shape;415;p9"/>
          <p:cNvSpPr txBox="1"/>
          <p:nvPr/>
        </p:nvSpPr>
        <p:spPr>
          <a:xfrm>
            <a:off x="9084440" y="3214896"/>
            <a:ext cx="1212013"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Adam Scanlon</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North Attleboro</a:t>
            </a:r>
            <a:endParaRPr/>
          </a:p>
        </p:txBody>
      </p:sp>
      <p:sp>
        <p:nvSpPr>
          <p:cNvPr id="416" name="Google Shape;416;p9"/>
          <p:cNvSpPr txBox="1"/>
          <p:nvPr/>
        </p:nvSpPr>
        <p:spPr>
          <a:xfrm>
            <a:off x="1485183" y="4642826"/>
            <a:ext cx="1212013" cy="4078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chemeClr val="dk1"/>
                </a:solidFill>
                <a:latin typeface="Trebuchet MS"/>
                <a:ea typeface="Trebuchet MS"/>
                <a:cs typeface="Trebuchet MS"/>
                <a:sym typeface="Trebuchet MS"/>
              </a:rPr>
              <a:t>Danillo Sena</a:t>
            </a:r>
            <a:endParaRPr sz="105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1000">
                <a:solidFill>
                  <a:schemeClr val="dk1"/>
                </a:solidFill>
                <a:latin typeface="Trebuchet MS"/>
                <a:ea typeface="Trebuchet MS"/>
                <a:cs typeface="Trebuchet MS"/>
                <a:sym typeface="Trebuchet MS"/>
              </a:rPr>
              <a:t>Acton</a:t>
            </a:r>
            <a:endParaRPr/>
          </a:p>
        </p:txBody>
      </p:sp>
      <p:sp>
        <p:nvSpPr>
          <p:cNvPr id="417" name="Google Shape;417;p9"/>
          <p:cNvSpPr txBox="1"/>
          <p:nvPr/>
        </p:nvSpPr>
        <p:spPr>
          <a:xfrm>
            <a:off x="5490938" y="5861454"/>
            <a:ext cx="121201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Trebuchet MS"/>
                <a:ea typeface="Trebuchet MS"/>
                <a:cs typeface="Trebuchet MS"/>
                <a:sym typeface="Trebuchet MS"/>
              </a:rPr>
              <a:t>Becca Rausch</a:t>
            </a:r>
            <a:endParaRPr sz="9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latin typeface="Trebuchet MS"/>
                <a:ea typeface="Trebuchet MS"/>
                <a:cs typeface="Trebuchet MS"/>
                <a:sym typeface="Trebuchet MS"/>
              </a:rPr>
              <a:t>Needham</a:t>
            </a:r>
            <a:endParaRPr/>
          </a:p>
        </p:txBody>
      </p:sp>
      <p:sp>
        <p:nvSpPr>
          <p:cNvPr id="418" name="Google Shape;418;p9"/>
          <p:cNvSpPr txBox="1"/>
          <p:nvPr/>
        </p:nvSpPr>
        <p:spPr>
          <a:xfrm>
            <a:off x="7921679" y="5861454"/>
            <a:ext cx="121201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Trebuchet MS"/>
                <a:ea typeface="Trebuchet MS"/>
                <a:cs typeface="Trebuchet MS"/>
                <a:sym typeface="Trebuchet MS"/>
              </a:rPr>
              <a:t>Sue Moran</a:t>
            </a:r>
            <a:endParaRPr sz="900">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latin typeface="Trebuchet MS"/>
                <a:ea typeface="Trebuchet MS"/>
                <a:cs typeface="Trebuchet MS"/>
                <a:sym typeface="Trebuchet MS"/>
              </a:rPr>
              <a:t>Falmouth</a:t>
            </a:r>
            <a:endParaRPr/>
          </a:p>
        </p:txBody>
      </p:sp>
      <p:sp>
        <p:nvSpPr>
          <p:cNvPr id="419" name="Google Shape;419;p9"/>
          <p:cNvSpPr txBox="1"/>
          <p:nvPr/>
        </p:nvSpPr>
        <p:spPr>
          <a:xfrm>
            <a:off x="9014970" y="5861454"/>
            <a:ext cx="121201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latin typeface="Trebuchet MS"/>
                <a:ea typeface="Trebuchet MS"/>
                <a:cs typeface="Trebuchet MS"/>
                <a:sym typeface="Trebuchet MS"/>
              </a:rPr>
              <a:t>Adam Gomez</a:t>
            </a:r>
            <a:endParaRPr/>
          </a:p>
          <a:p>
            <a:pPr indent="0" lvl="0" marL="0" marR="0" rtl="0" algn="ctr">
              <a:spcBef>
                <a:spcPts val="0"/>
              </a:spcBef>
              <a:spcAft>
                <a:spcPts val="0"/>
              </a:spcAft>
              <a:buNone/>
            </a:pPr>
            <a:r>
              <a:rPr lang="en-US" sz="800">
                <a:solidFill>
                  <a:schemeClr val="dk1"/>
                </a:solidFill>
                <a:latin typeface="Trebuchet MS"/>
                <a:ea typeface="Trebuchet MS"/>
                <a:cs typeface="Trebuchet MS"/>
                <a:sym typeface="Trebuchet MS"/>
              </a:rPr>
              <a:t>Springfield</a:t>
            </a:r>
            <a:endParaRPr/>
          </a:p>
        </p:txBody>
      </p:sp>
      <p:cxnSp>
        <p:nvCxnSpPr>
          <p:cNvPr id="420" name="Google Shape;420;p9"/>
          <p:cNvCxnSpPr/>
          <p:nvPr/>
        </p:nvCxnSpPr>
        <p:spPr>
          <a:xfrm>
            <a:off x="5300386" y="2306120"/>
            <a:ext cx="0" cy="3833936"/>
          </a:xfrm>
          <a:prstGeom prst="straightConnector1">
            <a:avLst/>
          </a:prstGeom>
          <a:noFill/>
          <a:ln cap="flat" cmpd="sng" w="57150">
            <a:solidFill>
              <a:srgbClr val="EDA631"/>
            </a:solidFill>
            <a:prstDash val="solid"/>
            <a:miter lim="800000"/>
            <a:headEnd len="sm" w="sm" type="none"/>
            <a:tailEnd len="sm" w="sm" type="none"/>
          </a:ln>
        </p:spPr>
      </p:cxnSp>
      <p:cxnSp>
        <p:nvCxnSpPr>
          <p:cNvPr id="421" name="Google Shape;421;p9"/>
          <p:cNvCxnSpPr/>
          <p:nvPr/>
        </p:nvCxnSpPr>
        <p:spPr>
          <a:xfrm>
            <a:off x="913493" y="2141122"/>
            <a:ext cx="3383280" cy="0"/>
          </a:xfrm>
          <a:prstGeom prst="straightConnector1">
            <a:avLst/>
          </a:prstGeom>
          <a:noFill/>
          <a:ln cap="flat" cmpd="sng" w="28575">
            <a:solidFill>
              <a:srgbClr val="105295"/>
            </a:solidFill>
            <a:prstDash val="solid"/>
            <a:miter lim="800000"/>
            <a:headEnd len="sm" w="sm" type="none"/>
            <a:tailEnd len="sm" w="sm" type="none"/>
          </a:ln>
        </p:spPr>
      </p:cxnSp>
      <p:cxnSp>
        <p:nvCxnSpPr>
          <p:cNvPr id="422" name="Google Shape;422;p9"/>
          <p:cNvCxnSpPr/>
          <p:nvPr/>
        </p:nvCxnSpPr>
        <p:spPr>
          <a:xfrm>
            <a:off x="6103264" y="2141122"/>
            <a:ext cx="3383280" cy="0"/>
          </a:xfrm>
          <a:prstGeom prst="straightConnector1">
            <a:avLst/>
          </a:prstGeom>
          <a:noFill/>
          <a:ln cap="flat" cmpd="sng" w="28575">
            <a:solidFill>
              <a:srgbClr val="105295"/>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0"/>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5295"/>
              </a:buClr>
              <a:buSzPts val="3800"/>
              <a:buFont typeface="Trebuchet MS"/>
              <a:buNone/>
            </a:pPr>
            <a:r>
              <a:rPr b="1" lang="en-US" sz="3800"/>
              <a:t>Ballot Question 4 Results</a:t>
            </a:r>
            <a:endParaRPr/>
          </a:p>
        </p:txBody>
      </p:sp>
      <p:sp>
        <p:nvSpPr>
          <p:cNvPr id="428" name="Google Shape;428;p10"/>
          <p:cNvSpPr/>
          <p:nvPr/>
        </p:nvSpPr>
        <p:spPr>
          <a:xfrm>
            <a:off x="7131570" y="1742369"/>
            <a:ext cx="4660380" cy="1723044"/>
          </a:xfrm>
          <a:prstGeom prst="horizontalScroll">
            <a:avLst>
              <a:gd fmla="val 12500" name="adj"/>
            </a:avLst>
          </a:prstGeom>
          <a:solidFill>
            <a:srgbClr val="EDA631"/>
          </a:solidFill>
          <a:ln cap="flat" cmpd="sng" w="1270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Trebuchet MS"/>
              <a:buNone/>
            </a:pPr>
            <a:r>
              <a:rPr b="1" lang="en-US" sz="1400" u="sng">
                <a:solidFill>
                  <a:schemeClr val="lt1"/>
                </a:solidFill>
                <a:latin typeface="Trebuchet MS"/>
                <a:ea typeface="Trebuchet MS"/>
                <a:cs typeface="Trebuchet MS"/>
                <a:sym typeface="Trebuchet MS"/>
              </a:rPr>
              <a:t>Ballot Question 4:</a:t>
            </a:r>
            <a:r>
              <a:rPr b="1" i="1" lang="en-US" sz="1400">
                <a:solidFill>
                  <a:schemeClr val="lt1"/>
                </a:solidFill>
                <a:latin typeface="Trebuchet MS"/>
                <a:ea typeface="Trebuchet MS"/>
                <a:cs typeface="Trebuchet MS"/>
                <a:sym typeface="Trebuchet MS"/>
              </a:rPr>
              <a:t> </a:t>
            </a:r>
            <a:r>
              <a:rPr i="1" lang="en-US" sz="1400">
                <a:solidFill>
                  <a:schemeClr val="lt1"/>
                </a:solidFill>
                <a:latin typeface="Trebuchet MS"/>
                <a:ea typeface="Trebuchet MS"/>
                <a:cs typeface="Trebuchet MS"/>
                <a:sym typeface="Trebuchet MS"/>
              </a:rPr>
              <a:t>Shall the representative for this district be instructed to vote in favor of changes to the Legislature's rules that would make the results of all votes in Legislative committees publicly available on the Legislature's website?</a:t>
            </a:r>
            <a:endParaRPr/>
          </a:p>
        </p:txBody>
      </p:sp>
      <p:grpSp>
        <p:nvGrpSpPr>
          <p:cNvPr id="429" name="Google Shape;429;p10"/>
          <p:cNvGrpSpPr/>
          <p:nvPr/>
        </p:nvGrpSpPr>
        <p:grpSpPr>
          <a:xfrm>
            <a:off x="-1723" y="1761643"/>
            <a:ext cx="6867093" cy="4645228"/>
            <a:chOff x="3541577" y="1742593"/>
            <a:chExt cx="6867093" cy="4645228"/>
          </a:xfrm>
        </p:grpSpPr>
        <p:pic>
          <p:nvPicPr>
            <p:cNvPr descr="Map&#10;&#10;Description automatically generated" id="430" name="Google Shape;430;p10"/>
            <p:cNvPicPr preferRelativeResize="0"/>
            <p:nvPr/>
          </p:nvPicPr>
          <p:blipFill rotWithShape="1">
            <a:blip r:embed="rId3">
              <a:alphaModFix/>
            </a:blip>
            <a:srcRect b="0" l="0" r="0" t="0"/>
            <a:stretch/>
          </p:blipFill>
          <p:spPr>
            <a:xfrm>
              <a:off x="4021721" y="1742593"/>
              <a:ext cx="6328834" cy="4422273"/>
            </a:xfrm>
            <a:prstGeom prst="rect">
              <a:avLst/>
            </a:prstGeom>
            <a:noFill/>
            <a:ln>
              <a:noFill/>
            </a:ln>
          </p:spPr>
        </p:pic>
        <p:pic>
          <p:nvPicPr>
            <p:cNvPr id="431" name="Google Shape;431;p10"/>
            <p:cNvPicPr preferRelativeResize="0"/>
            <p:nvPr/>
          </p:nvPicPr>
          <p:blipFill rotWithShape="1">
            <a:blip r:embed="rId4">
              <a:alphaModFix/>
            </a:blip>
            <a:srcRect b="0" l="0" r="0" t="0"/>
            <a:stretch/>
          </p:blipFill>
          <p:spPr>
            <a:xfrm>
              <a:off x="3749708" y="3736584"/>
              <a:ext cx="3176834" cy="2613359"/>
            </a:xfrm>
            <a:prstGeom prst="rect">
              <a:avLst/>
            </a:prstGeom>
            <a:noFill/>
            <a:ln>
              <a:noFill/>
            </a:ln>
          </p:spPr>
        </p:pic>
        <p:pic>
          <p:nvPicPr>
            <p:cNvPr id="432" name="Google Shape;432;p10"/>
            <p:cNvPicPr preferRelativeResize="0"/>
            <p:nvPr/>
          </p:nvPicPr>
          <p:blipFill rotWithShape="1">
            <a:blip r:embed="rId5">
              <a:alphaModFix/>
            </a:blip>
            <a:srcRect b="19372" l="11117" r="32439" t="23919"/>
            <a:stretch/>
          </p:blipFill>
          <p:spPr>
            <a:xfrm>
              <a:off x="3884720" y="3843179"/>
              <a:ext cx="2913882" cy="2400649"/>
            </a:xfrm>
            <a:prstGeom prst="rect">
              <a:avLst/>
            </a:prstGeom>
            <a:noFill/>
            <a:ln cap="flat" cmpd="sng" w="38100">
              <a:solidFill>
                <a:schemeClr val="dk1"/>
              </a:solidFill>
              <a:prstDash val="solid"/>
              <a:round/>
              <a:headEnd len="sm" w="sm" type="none"/>
              <a:tailEnd len="sm" w="sm" type="none"/>
            </a:ln>
          </p:spPr>
        </p:pic>
        <p:pic>
          <p:nvPicPr>
            <p:cNvPr id="433" name="Google Shape;433;p10"/>
            <p:cNvPicPr preferRelativeResize="0"/>
            <p:nvPr/>
          </p:nvPicPr>
          <p:blipFill rotWithShape="1">
            <a:blip r:embed="rId6">
              <a:alphaModFix/>
            </a:blip>
            <a:srcRect b="0" l="0" r="0" t="0"/>
            <a:stretch/>
          </p:blipFill>
          <p:spPr>
            <a:xfrm>
              <a:off x="4248464" y="4307502"/>
              <a:ext cx="685800" cy="685800"/>
            </a:xfrm>
            <a:prstGeom prst="ellipse">
              <a:avLst/>
            </a:prstGeom>
            <a:noFill/>
            <a:ln cap="flat" cmpd="sng" w="38100">
              <a:solidFill>
                <a:srgbClr val="105295"/>
              </a:solidFill>
              <a:prstDash val="solid"/>
              <a:round/>
              <a:headEnd len="sm" w="sm" type="none"/>
              <a:tailEnd len="sm" w="sm" type="none"/>
            </a:ln>
          </p:spPr>
        </p:pic>
        <p:pic>
          <p:nvPicPr>
            <p:cNvPr id="434" name="Google Shape;434;p10"/>
            <p:cNvPicPr preferRelativeResize="0"/>
            <p:nvPr/>
          </p:nvPicPr>
          <p:blipFill rotWithShape="1">
            <a:blip r:embed="rId7">
              <a:alphaModFix/>
            </a:blip>
            <a:srcRect b="0" l="0" r="0" t="0"/>
            <a:stretch/>
          </p:blipFill>
          <p:spPr>
            <a:xfrm>
              <a:off x="9539484" y="2902335"/>
              <a:ext cx="685800" cy="685800"/>
            </a:xfrm>
            <a:prstGeom prst="ellipse">
              <a:avLst/>
            </a:prstGeom>
            <a:noFill/>
            <a:ln cap="flat" cmpd="sng" w="38100">
              <a:solidFill>
                <a:srgbClr val="105295"/>
              </a:solidFill>
              <a:prstDash val="solid"/>
              <a:round/>
              <a:headEnd len="sm" w="sm" type="none"/>
              <a:tailEnd len="sm" w="sm" type="none"/>
            </a:ln>
          </p:spPr>
        </p:pic>
        <p:pic>
          <p:nvPicPr>
            <p:cNvPr id="435" name="Google Shape;435;p10"/>
            <p:cNvPicPr preferRelativeResize="0"/>
            <p:nvPr/>
          </p:nvPicPr>
          <p:blipFill rotWithShape="1">
            <a:blip r:embed="rId8">
              <a:alphaModFix/>
            </a:blip>
            <a:srcRect b="0" l="0" r="0" t="0"/>
            <a:stretch/>
          </p:blipFill>
          <p:spPr>
            <a:xfrm>
              <a:off x="9202696" y="1813249"/>
              <a:ext cx="685800" cy="685800"/>
            </a:xfrm>
            <a:prstGeom prst="ellipse">
              <a:avLst/>
            </a:prstGeom>
            <a:noFill/>
            <a:ln cap="flat" cmpd="sng" w="38100">
              <a:solidFill>
                <a:srgbClr val="105295"/>
              </a:solidFill>
              <a:prstDash val="solid"/>
              <a:round/>
              <a:headEnd len="sm" w="sm" type="none"/>
              <a:tailEnd len="sm" w="sm" type="none"/>
            </a:ln>
          </p:spPr>
        </p:pic>
        <p:pic>
          <p:nvPicPr>
            <p:cNvPr id="436" name="Google Shape;436;p10"/>
            <p:cNvPicPr preferRelativeResize="0"/>
            <p:nvPr/>
          </p:nvPicPr>
          <p:blipFill rotWithShape="1">
            <a:blip r:embed="rId9">
              <a:alphaModFix/>
            </a:blip>
            <a:srcRect b="0" l="0" r="0" t="0"/>
            <a:stretch/>
          </p:blipFill>
          <p:spPr>
            <a:xfrm>
              <a:off x="5043879" y="4113224"/>
              <a:ext cx="685800" cy="685800"/>
            </a:xfrm>
            <a:prstGeom prst="ellipse">
              <a:avLst/>
            </a:prstGeom>
            <a:noFill/>
            <a:ln cap="flat" cmpd="sng" w="38100">
              <a:solidFill>
                <a:srgbClr val="105295"/>
              </a:solidFill>
              <a:prstDash val="solid"/>
              <a:round/>
              <a:headEnd len="sm" w="sm" type="none"/>
              <a:tailEnd len="sm" w="sm" type="none"/>
            </a:ln>
          </p:spPr>
        </p:pic>
        <p:sp>
          <p:nvSpPr>
            <p:cNvPr id="437" name="Google Shape;437;p10"/>
            <p:cNvSpPr txBox="1"/>
            <p:nvPr/>
          </p:nvSpPr>
          <p:spPr>
            <a:xfrm>
              <a:off x="8757931" y="2482083"/>
              <a:ext cx="1575329"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DEEBF8"/>
                  </a:highlight>
                  <a:latin typeface="Trebuchet MS"/>
                  <a:ea typeface="Trebuchet MS"/>
                  <a:cs typeface="Trebuchet MS"/>
                  <a:sym typeface="Trebuchet MS"/>
                </a:rPr>
                <a:t>Ann-Margaret Ferrante</a:t>
              </a:r>
              <a:endParaRPr/>
            </a:p>
            <a:p>
              <a:pPr indent="0" lvl="0" marL="0" marR="0" rtl="0" algn="ctr">
                <a:spcBef>
                  <a:spcPts val="0"/>
                </a:spcBef>
                <a:spcAft>
                  <a:spcPts val="0"/>
                </a:spcAft>
                <a:buNone/>
              </a:pPr>
              <a:r>
                <a:rPr lang="en-US" sz="800">
                  <a:solidFill>
                    <a:schemeClr val="dk1"/>
                  </a:solidFill>
                  <a:highlight>
                    <a:srgbClr val="DEEBF8"/>
                  </a:highlight>
                  <a:latin typeface="Trebuchet MS"/>
                  <a:ea typeface="Trebuchet MS"/>
                  <a:cs typeface="Trebuchet MS"/>
                  <a:sym typeface="Trebuchet MS"/>
                </a:rPr>
                <a:t>Gloucester</a:t>
              </a:r>
              <a:endParaRPr/>
            </a:p>
          </p:txBody>
        </p:sp>
        <p:pic>
          <p:nvPicPr>
            <p:cNvPr id="438" name="Google Shape;438;p10"/>
            <p:cNvPicPr preferRelativeResize="0"/>
            <p:nvPr/>
          </p:nvPicPr>
          <p:blipFill rotWithShape="1">
            <a:blip r:embed="rId10">
              <a:alphaModFix/>
            </a:blip>
            <a:srcRect b="0" l="0" r="0" t="0"/>
            <a:stretch/>
          </p:blipFill>
          <p:spPr>
            <a:xfrm>
              <a:off x="5105888" y="5135681"/>
              <a:ext cx="685800" cy="685800"/>
            </a:xfrm>
            <a:prstGeom prst="ellipse">
              <a:avLst/>
            </a:prstGeom>
            <a:noFill/>
            <a:ln cap="flat" cmpd="sng" w="38100">
              <a:solidFill>
                <a:srgbClr val="105295"/>
              </a:solidFill>
              <a:prstDash val="solid"/>
              <a:round/>
              <a:headEnd len="sm" w="sm" type="none"/>
              <a:tailEnd len="sm" w="sm" type="none"/>
            </a:ln>
          </p:spPr>
        </p:pic>
        <p:pic>
          <p:nvPicPr>
            <p:cNvPr descr="A person wearing glasses and smiling at the camera&#10;&#10;Description automatically generated" id="439" name="Google Shape;439;p10"/>
            <p:cNvPicPr preferRelativeResize="0"/>
            <p:nvPr/>
          </p:nvPicPr>
          <p:blipFill rotWithShape="1">
            <a:blip r:embed="rId11">
              <a:alphaModFix/>
            </a:blip>
            <a:srcRect b="0" l="0" r="0" t="0"/>
            <a:stretch/>
          </p:blipFill>
          <p:spPr>
            <a:xfrm>
              <a:off x="6843238" y="2051351"/>
              <a:ext cx="685800" cy="685800"/>
            </a:xfrm>
            <a:prstGeom prst="ellipse">
              <a:avLst/>
            </a:prstGeom>
            <a:noFill/>
            <a:ln cap="flat" cmpd="sng" w="38100">
              <a:solidFill>
                <a:srgbClr val="105295"/>
              </a:solidFill>
              <a:prstDash val="solid"/>
              <a:round/>
              <a:headEnd len="sm" w="sm" type="none"/>
              <a:tailEnd len="sm" w="sm" type="none"/>
            </a:ln>
          </p:spPr>
        </p:pic>
        <p:pic>
          <p:nvPicPr>
            <p:cNvPr descr="A person smiling for the camera&#10;&#10;Description automatically generated" id="440" name="Google Shape;440;p10"/>
            <p:cNvPicPr preferRelativeResize="0"/>
            <p:nvPr/>
          </p:nvPicPr>
          <p:blipFill rotWithShape="1">
            <a:blip r:embed="rId12">
              <a:alphaModFix/>
            </a:blip>
            <a:srcRect b="0" l="0" r="0" t="0"/>
            <a:stretch/>
          </p:blipFill>
          <p:spPr>
            <a:xfrm>
              <a:off x="6950517" y="3227827"/>
              <a:ext cx="685800" cy="685800"/>
            </a:xfrm>
            <a:prstGeom prst="ellipse">
              <a:avLst/>
            </a:prstGeom>
            <a:noFill/>
            <a:ln cap="flat" cmpd="sng" w="38100">
              <a:solidFill>
                <a:srgbClr val="105295"/>
              </a:solidFill>
              <a:prstDash val="solid"/>
              <a:round/>
              <a:headEnd len="sm" w="sm" type="none"/>
              <a:tailEnd len="sm" w="sm" type="none"/>
            </a:ln>
          </p:spPr>
        </p:pic>
        <p:pic>
          <p:nvPicPr>
            <p:cNvPr descr="A person wearing a suit and tie smiling at the camera&#10;&#10;Description automatically generated" id="441" name="Google Shape;441;p10"/>
            <p:cNvPicPr preferRelativeResize="0"/>
            <p:nvPr/>
          </p:nvPicPr>
          <p:blipFill rotWithShape="1">
            <a:blip r:embed="rId13">
              <a:alphaModFix/>
            </a:blip>
            <a:srcRect b="0" l="0" r="0" t="0"/>
            <a:stretch/>
          </p:blipFill>
          <p:spPr>
            <a:xfrm>
              <a:off x="7980796" y="1806068"/>
              <a:ext cx="685800" cy="685800"/>
            </a:xfrm>
            <a:prstGeom prst="ellipse">
              <a:avLst/>
            </a:prstGeom>
            <a:noFill/>
            <a:ln cap="flat" cmpd="sng" w="38100">
              <a:solidFill>
                <a:srgbClr val="105295"/>
              </a:solidFill>
              <a:prstDash val="solid"/>
              <a:round/>
              <a:headEnd len="sm" w="sm" type="none"/>
              <a:tailEnd len="sm" w="sm" type="none"/>
            </a:ln>
          </p:spPr>
        </p:pic>
        <p:pic>
          <p:nvPicPr>
            <p:cNvPr descr="A person wearing a suit and tie smiling and looking at the camera&#10;&#10;Description automatically generated" id="442" name="Google Shape;442;p10"/>
            <p:cNvPicPr preferRelativeResize="0"/>
            <p:nvPr/>
          </p:nvPicPr>
          <p:blipFill rotWithShape="1">
            <a:blip r:embed="rId14">
              <a:alphaModFix/>
            </a:blip>
            <a:srcRect b="0" l="0" r="0" t="0"/>
            <a:stretch/>
          </p:blipFill>
          <p:spPr>
            <a:xfrm>
              <a:off x="4762012" y="2739668"/>
              <a:ext cx="685800" cy="685800"/>
            </a:xfrm>
            <a:prstGeom prst="ellipse">
              <a:avLst/>
            </a:prstGeom>
            <a:noFill/>
            <a:ln cap="flat" cmpd="sng" w="38100">
              <a:solidFill>
                <a:srgbClr val="105295"/>
              </a:solidFill>
              <a:prstDash val="solid"/>
              <a:round/>
              <a:headEnd len="sm" w="sm" type="none"/>
              <a:tailEnd len="sm" w="sm" type="none"/>
            </a:ln>
          </p:spPr>
        </p:pic>
        <p:pic>
          <p:nvPicPr>
            <p:cNvPr descr="A person wearing glasses and smiling at the camera&#10;&#10;Description automatically generated" id="443" name="Google Shape;443;p10"/>
            <p:cNvPicPr preferRelativeResize="0"/>
            <p:nvPr/>
          </p:nvPicPr>
          <p:blipFill rotWithShape="1">
            <a:blip r:embed="rId15">
              <a:alphaModFix/>
            </a:blip>
            <a:srcRect b="0" l="0" r="0" t="0"/>
            <a:stretch/>
          </p:blipFill>
          <p:spPr>
            <a:xfrm>
              <a:off x="5906565" y="5357447"/>
              <a:ext cx="685800" cy="685800"/>
            </a:xfrm>
            <a:prstGeom prst="ellipse">
              <a:avLst/>
            </a:prstGeom>
            <a:noFill/>
            <a:ln cap="flat" cmpd="sng" w="38100">
              <a:solidFill>
                <a:srgbClr val="105295"/>
              </a:solidFill>
              <a:prstDash val="solid"/>
              <a:round/>
              <a:headEnd len="sm" w="sm" type="none"/>
              <a:tailEnd len="sm" w="sm" type="none"/>
            </a:ln>
          </p:spPr>
        </p:pic>
        <p:pic>
          <p:nvPicPr>
            <p:cNvPr descr="A person wearing glasses&#10;&#10;Description automatically generated" id="444" name="Google Shape;444;p10"/>
            <p:cNvPicPr preferRelativeResize="0"/>
            <p:nvPr/>
          </p:nvPicPr>
          <p:blipFill rotWithShape="1">
            <a:blip r:embed="rId16">
              <a:alphaModFix/>
            </a:blip>
            <a:srcRect b="0" l="0" r="0" t="0"/>
            <a:stretch/>
          </p:blipFill>
          <p:spPr>
            <a:xfrm>
              <a:off x="5995246" y="1773909"/>
              <a:ext cx="685800" cy="685800"/>
            </a:xfrm>
            <a:prstGeom prst="ellipse">
              <a:avLst/>
            </a:prstGeom>
            <a:noFill/>
            <a:ln cap="flat" cmpd="sng" w="38100">
              <a:solidFill>
                <a:srgbClr val="105295"/>
              </a:solidFill>
              <a:prstDash val="solid"/>
              <a:round/>
              <a:headEnd len="sm" w="sm" type="none"/>
              <a:tailEnd len="sm" w="sm" type="none"/>
            </a:ln>
          </p:spPr>
        </p:pic>
        <p:pic>
          <p:nvPicPr>
            <p:cNvPr descr="A person wearing a suit and tie smiling at the camera&#10;&#10;Description automatically generated" id="445" name="Google Shape;445;p10"/>
            <p:cNvPicPr preferRelativeResize="0"/>
            <p:nvPr/>
          </p:nvPicPr>
          <p:blipFill rotWithShape="1">
            <a:blip r:embed="rId17">
              <a:alphaModFix/>
            </a:blip>
            <a:srcRect b="0" l="0" r="0" t="0"/>
            <a:stretch/>
          </p:blipFill>
          <p:spPr>
            <a:xfrm>
              <a:off x="8493718" y="3752227"/>
              <a:ext cx="685800" cy="685800"/>
            </a:xfrm>
            <a:prstGeom prst="ellipse">
              <a:avLst/>
            </a:prstGeom>
            <a:noFill/>
            <a:ln cap="flat" cmpd="sng" w="38100">
              <a:solidFill>
                <a:srgbClr val="105295"/>
              </a:solidFill>
              <a:prstDash val="solid"/>
              <a:round/>
              <a:headEnd len="sm" w="sm" type="none"/>
              <a:tailEnd len="sm" w="sm" type="none"/>
            </a:ln>
          </p:spPr>
        </p:pic>
        <p:pic>
          <p:nvPicPr>
            <p:cNvPr descr="A person wearing glasses and smiling at the camera&#10;&#10;Description automatically generated" id="446" name="Google Shape;446;p10"/>
            <p:cNvPicPr preferRelativeResize="0"/>
            <p:nvPr/>
          </p:nvPicPr>
          <p:blipFill rotWithShape="1">
            <a:blip r:embed="rId18">
              <a:alphaModFix/>
            </a:blip>
            <a:srcRect b="0" l="0" r="0" t="0"/>
            <a:stretch/>
          </p:blipFill>
          <p:spPr>
            <a:xfrm>
              <a:off x="4255174" y="5354040"/>
              <a:ext cx="685800" cy="685800"/>
            </a:xfrm>
            <a:prstGeom prst="ellipse">
              <a:avLst/>
            </a:prstGeom>
            <a:noFill/>
            <a:ln cap="flat" cmpd="sng" w="38100">
              <a:solidFill>
                <a:srgbClr val="105295"/>
              </a:solidFill>
              <a:prstDash val="solid"/>
              <a:round/>
              <a:headEnd len="sm" w="sm" type="none"/>
              <a:tailEnd len="sm" w="sm" type="none"/>
            </a:ln>
          </p:spPr>
        </p:pic>
        <p:pic>
          <p:nvPicPr>
            <p:cNvPr descr="A person smiling for the camera&#10;&#10;Description automatically generated" id="447" name="Google Shape;447;p10"/>
            <p:cNvPicPr preferRelativeResize="0"/>
            <p:nvPr/>
          </p:nvPicPr>
          <p:blipFill rotWithShape="1">
            <a:blip r:embed="rId19">
              <a:alphaModFix/>
            </a:blip>
            <a:srcRect b="0" l="0" r="0" t="0"/>
            <a:stretch/>
          </p:blipFill>
          <p:spPr>
            <a:xfrm>
              <a:off x="4276692" y="1797283"/>
              <a:ext cx="685800" cy="685800"/>
            </a:xfrm>
            <a:prstGeom prst="ellipse">
              <a:avLst/>
            </a:prstGeom>
            <a:noFill/>
            <a:ln cap="flat" cmpd="sng" w="38100">
              <a:solidFill>
                <a:srgbClr val="105295"/>
              </a:solidFill>
              <a:prstDash val="solid"/>
              <a:round/>
              <a:headEnd len="sm" w="sm" type="none"/>
              <a:tailEnd len="sm" w="sm" type="none"/>
            </a:ln>
          </p:spPr>
        </p:pic>
        <p:pic>
          <p:nvPicPr>
            <p:cNvPr descr="A close up of a person smiling for the camera&#10;&#10;Description automatically generated" id="448" name="Google Shape;448;p10"/>
            <p:cNvPicPr preferRelativeResize="0"/>
            <p:nvPr/>
          </p:nvPicPr>
          <p:blipFill rotWithShape="1">
            <a:blip r:embed="rId20">
              <a:alphaModFix/>
            </a:blip>
            <a:srcRect b="0" l="0" r="0" t="0"/>
            <a:stretch/>
          </p:blipFill>
          <p:spPr>
            <a:xfrm>
              <a:off x="3787764" y="3330528"/>
              <a:ext cx="685800" cy="685800"/>
            </a:xfrm>
            <a:prstGeom prst="ellipse">
              <a:avLst/>
            </a:prstGeom>
            <a:noFill/>
            <a:ln cap="flat" cmpd="sng" w="38100">
              <a:solidFill>
                <a:srgbClr val="105295"/>
              </a:solidFill>
              <a:prstDash val="solid"/>
              <a:round/>
              <a:headEnd len="sm" w="sm" type="none"/>
              <a:tailEnd len="sm" w="sm" type="none"/>
            </a:ln>
          </p:spPr>
        </p:pic>
        <p:pic>
          <p:nvPicPr>
            <p:cNvPr descr="A person smiling for the camera&#10;&#10;Description automatically generated" id="449" name="Google Shape;449;p10"/>
            <p:cNvPicPr preferRelativeResize="0"/>
            <p:nvPr/>
          </p:nvPicPr>
          <p:blipFill rotWithShape="1">
            <a:blip r:embed="rId21">
              <a:alphaModFix/>
            </a:blip>
            <a:srcRect b="0" l="0" r="0" t="0"/>
            <a:stretch/>
          </p:blipFill>
          <p:spPr>
            <a:xfrm>
              <a:off x="5971546" y="3700721"/>
              <a:ext cx="685800" cy="685800"/>
            </a:xfrm>
            <a:prstGeom prst="ellipse">
              <a:avLst/>
            </a:prstGeom>
            <a:noFill/>
            <a:ln cap="flat" cmpd="sng" w="38100">
              <a:solidFill>
                <a:srgbClr val="105295"/>
              </a:solidFill>
              <a:prstDash val="solid"/>
              <a:round/>
              <a:headEnd len="sm" w="sm" type="none"/>
              <a:tailEnd len="sm" w="sm" type="none"/>
            </a:ln>
          </p:spPr>
        </p:pic>
        <p:cxnSp>
          <p:nvCxnSpPr>
            <p:cNvPr id="450" name="Google Shape;450;p10"/>
            <p:cNvCxnSpPr/>
            <p:nvPr/>
          </p:nvCxnSpPr>
          <p:spPr>
            <a:xfrm>
              <a:off x="7465093" y="2646554"/>
              <a:ext cx="510461" cy="300711"/>
            </a:xfrm>
            <a:prstGeom prst="bentConnector3">
              <a:avLst>
                <a:gd fmla="val 723581" name="adj1"/>
              </a:avLst>
            </a:prstGeom>
            <a:noFill/>
            <a:ln cap="flat" cmpd="sng" w="38100">
              <a:solidFill>
                <a:srgbClr val="105295"/>
              </a:solidFill>
              <a:prstDash val="solid"/>
              <a:miter lim="800000"/>
              <a:headEnd len="sm" w="sm" type="none"/>
              <a:tailEnd len="med" w="med" type="oval"/>
            </a:ln>
          </p:spPr>
        </p:cxnSp>
        <p:sp>
          <p:nvSpPr>
            <p:cNvPr id="451" name="Google Shape;451;p10"/>
            <p:cNvSpPr txBox="1"/>
            <p:nvPr/>
          </p:nvSpPr>
          <p:spPr>
            <a:xfrm>
              <a:off x="6654075" y="2719311"/>
              <a:ext cx="10525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Kay Khan</a:t>
              </a:r>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Newton</a:t>
              </a:r>
              <a:endParaRPr/>
            </a:p>
          </p:txBody>
        </p:sp>
        <p:sp>
          <p:nvSpPr>
            <p:cNvPr id="452" name="Google Shape;452;p10"/>
            <p:cNvSpPr txBox="1"/>
            <p:nvPr/>
          </p:nvSpPr>
          <p:spPr>
            <a:xfrm>
              <a:off x="7740714" y="2476899"/>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Kenneth Gordeon</a:t>
              </a:r>
              <a:endParaRPr b="1" sz="900">
                <a:solidFill>
                  <a:schemeClr val="dk1"/>
                </a:solidFill>
                <a:highlight>
                  <a:srgbClr val="F5E0BF"/>
                </a:highlight>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Bedford</a:t>
              </a:r>
              <a:endParaRPr/>
            </a:p>
          </p:txBody>
        </p:sp>
        <p:cxnSp>
          <p:nvCxnSpPr>
            <p:cNvPr id="453" name="Google Shape;453;p10"/>
            <p:cNvCxnSpPr>
              <a:stCxn id="441" idx="2"/>
            </p:cNvCxnSpPr>
            <p:nvPr/>
          </p:nvCxnSpPr>
          <p:spPr>
            <a:xfrm flipH="1">
              <a:off x="7798096" y="2148968"/>
              <a:ext cx="182700" cy="588300"/>
            </a:xfrm>
            <a:prstGeom prst="bentConnector2">
              <a:avLst/>
            </a:prstGeom>
            <a:noFill/>
            <a:ln cap="flat" cmpd="sng" w="38100">
              <a:solidFill>
                <a:srgbClr val="105295"/>
              </a:solidFill>
              <a:prstDash val="solid"/>
              <a:miter lim="800000"/>
              <a:headEnd len="sm" w="sm" type="none"/>
              <a:tailEnd len="med" w="med" type="oval"/>
            </a:ln>
          </p:spPr>
        </p:cxnSp>
        <p:cxnSp>
          <p:nvCxnSpPr>
            <p:cNvPr id="454" name="Google Shape;454;p10"/>
            <p:cNvCxnSpPr>
              <a:stCxn id="435" idx="2"/>
            </p:cNvCxnSpPr>
            <p:nvPr/>
          </p:nvCxnSpPr>
          <p:spPr>
            <a:xfrm flipH="1">
              <a:off x="8918896" y="2156149"/>
              <a:ext cx="283800" cy="212100"/>
            </a:xfrm>
            <a:prstGeom prst="bentConnector3">
              <a:avLst>
                <a:gd fmla="val -1146930" name="adj1"/>
              </a:avLst>
            </a:prstGeom>
            <a:noFill/>
            <a:ln cap="flat" cmpd="sng" w="38100">
              <a:solidFill>
                <a:srgbClr val="105295"/>
              </a:solidFill>
              <a:prstDash val="solid"/>
              <a:miter lim="800000"/>
              <a:headEnd len="sm" w="sm" type="none"/>
              <a:tailEnd len="med" w="med" type="oval"/>
            </a:ln>
          </p:spPr>
        </p:cxnSp>
        <p:sp>
          <p:nvSpPr>
            <p:cNvPr id="455" name="Google Shape;455;p10"/>
            <p:cNvSpPr txBox="1"/>
            <p:nvPr/>
          </p:nvSpPr>
          <p:spPr>
            <a:xfrm>
              <a:off x="6761636" y="3906349"/>
              <a:ext cx="10525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Ruth Balser</a:t>
              </a:r>
              <a:endParaRPr b="1" sz="900">
                <a:solidFill>
                  <a:schemeClr val="dk1"/>
                </a:solidFill>
                <a:highlight>
                  <a:srgbClr val="F5E0BF"/>
                </a:highlight>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Newton</a:t>
              </a:r>
              <a:endParaRPr/>
            </a:p>
          </p:txBody>
        </p:sp>
        <p:sp>
          <p:nvSpPr>
            <p:cNvPr id="456" name="Google Shape;456;p10"/>
            <p:cNvSpPr txBox="1"/>
            <p:nvPr/>
          </p:nvSpPr>
          <p:spPr>
            <a:xfrm>
              <a:off x="8326951" y="4430263"/>
              <a:ext cx="10525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Paul McMurtry</a:t>
              </a:r>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Dedham</a:t>
              </a:r>
              <a:endParaRPr/>
            </a:p>
          </p:txBody>
        </p:sp>
        <p:sp>
          <p:nvSpPr>
            <p:cNvPr id="457" name="Google Shape;457;p10"/>
            <p:cNvSpPr txBox="1"/>
            <p:nvPr/>
          </p:nvSpPr>
          <p:spPr>
            <a:xfrm>
              <a:off x="9356097" y="3574239"/>
              <a:ext cx="10525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DEEBF8"/>
                  </a:highlight>
                  <a:latin typeface="Trebuchet MS"/>
                  <a:ea typeface="Trebuchet MS"/>
                  <a:cs typeface="Trebuchet MS"/>
                  <a:sym typeface="Trebuchet MS"/>
                </a:rPr>
                <a:t>Bob DeLeo</a:t>
              </a:r>
              <a:endParaRPr b="1" sz="900">
                <a:solidFill>
                  <a:schemeClr val="dk1"/>
                </a:solidFill>
                <a:highlight>
                  <a:srgbClr val="DEEBF8"/>
                </a:highlight>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highlight>
                    <a:srgbClr val="DEEBF8"/>
                  </a:highlight>
                  <a:latin typeface="Trebuchet MS"/>
                  <a:ea typeface="Trebuchet MS"/>
                  <a:cs typeface="Trebuchet MS"/>
                  <a:sym typeface="Trebuchet MS"/>
                </a:rPr>
                <a:t>Winthrop</a:t>
              </a:r>
              <a:endParaRPr/>
            </a:p>
          </p:txBody>
        </p:sp>
        <p:sp>
          <p:nvSpPr>
            <p:cNvPr id="458" name="Google Shape;458;p10"/>
            <p:cNvSpPr txBox="1"/>
            <p:nvPr/>
          </p:nvSpPr>
          <p:spPr>
            <a:xfrm>
              <a:off x="5752808" y="2442727"/>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Mindy Domb</a:t>
              </a:r>
              <a:endParaRPr b="1" sz="900">
                <a:solidFill>
                  <a:schemeClr val="dk1"/>
                </a:solidFill>
                <a:highlight>
                  <a:srgbClr val="F5E0BF"/>
                </a:highlight>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Amherst</a:t>
              </a:r>
              <a:endParaRPr/>
            </a:p>
          </p:txBody>
        </p:sp>
        <p:sp>
          <p:nvSpPr>
            <p:cNvPr id="459" name="Google Shape;459;p10"/>
            <p:cNvSpPr txBox="1"/>
            <p:nvPr/>
          </p:nvSpPr>
          <p:spPr>
            <a:xfrm>
              <a:off x="4029420" y="2467949"/>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Natalie Blais</a:t>
              </a:r>
              <a:endParaRPr b="1" sz="900">
                <a:solidFill>
                  <a:schemeClr val="dk1"/>
                </a:solidFill>
                <a:highlight>
                  <a:srgbClr val="F5E0BF"/>
                </a:highlight>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Sunderland</a:t>
              </a:r>
              <a:endParaRPr/>
            </a:p>
          </p:txBody>
        </p:sp>
        <p:sp>
          <p:nvSpPr>
            <p:cNvPr id="460" name="Google Shape;460;p10"/>
            <p:cNvSpPr txBox="1"/>
            <p:nvPr/>
          </p:nvSpPr>
          <p:spPr>
            <a:xfrm>
              <a:off x="4520201" y="3415407"/>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Dan Carey</a:t>
              </a:r>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Easthampton</a:t>
              </a:r>
              <a:endParaRPr/>
            </a:p>
          </p:txBody>
        </p:sp>
        <p:sp>
          <p:nvSpPr>
            <p:cNvPr id="461" name="Google Shape;461;p10"/>
            <p:cNvSpPr txBox="1"/>
            <p:nvPr/>
          </p:nvSpPr>
          <p:spPr>
            <a:xfrm>
              <a:off x="3541577" y="4001243"/>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Steve Owens</a:t>
              </a:r>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Watertown</a:t>
              </a:r>
              <a:endParaRPr/>
            </a:p>
          </p:txBody>
        </p:sp>
        <p:sp>
          <p:nvSpPr>
            <p:cNvPr id="462" name="Google Shape;462;p10"/>
            <p:cNvSpPr txBox="1"/>
            <p:nvPr/>
          </p:nvSpPr>
          <p:spPr>
            <a:xfrm>
              <a:off x="5710176" y="4370567"/>
              <a:ext cx="1209414"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Erika Uyterhoeven</a:t>
              </a:r>
              <a:endParaRPr b="1" sz="900">
                <a:solidFill>
                  <a:schemeClr val="dk1"/>
                </a:solidFill>
                <a:highlight>
                  <a:srgbClr val="F5E0BF"/>
                </a:highlight>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Somerville</a:t>
              </a:r>
              <a:endParaRPr/>
            </a:p>
          </p:txBody>
        </p:sp>
        <p:sp>
          <p:nvSpPr>
            <p:cNvPr id="463" name="Google Shape;463;p10"/>
            <p:cNvSpPr txBox="1"/>
            <p:nvPr/>
          </p:nvSpPr>
          <p:spPr>
            <a:xfrm>
              <a:off x="4784773" y="4778786"/>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Kevin Honan</a:t>
              </a:r>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Allston Brighton</a:t>
              </a:r>
              <a:endParaRPr/>
            </a:p>
          </p:txBody>
        </p:sp>
        <p:sp>
          <p:nvSpPr>
            <p:cNvPr id="464" name="Google Shape;464;p10"/>
            <p:cNvSpPr txBox="1"/>
            <p:nvPr/>
          </p:nvSpPr>
          <p:spPr>
            <a:xfrm>
              <a:off x="4020353" y="4974482"/>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Mike Moran</a:t>
              </a:r>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Allston Brighton</a:t>
              </a:r>
              <a:endParaRPr/>
            </a:p>
          </p:txBody>
        </p:sp>
        <p:sp>
          <p:nvSpPr>
            <p:cNvPr id="465" name="Google Shape;465;p10"/>
            <p:cNvSpPr txBox="1"/>
            <p:nvPr/>
          </p:nvSpPr>
          <p:spPr>
            <a:xfrm>
              <a:off x="4008987" y="6033878"/>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Tommy Vitolo</a:t>
              </a:r>
              <a:endParaRPr b="1" sz="900">
                <a:solidFill>
                  <a:schemeClr val="dk1"/>
                </a:solidFill>
                <a:highlight>
                  <a:srgbClr val="F5E0BF"/>
                </a:highlight>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Brookline</a:t>
              </a:r>
              <a:endParaRPr/>
            </a:p>
          </p:txBody>
        </p:sp>
        <p:sp>
          <p:nvSpPr>
            <p:cNvPr id="466" name="Google Shape;466;p10"/>
            <p:cNvSpPr txBox="1"/>
            <p:nvPr/>
          </p:nvSpPr>
          <p:spPr>
            <a:xfrm>
              <a:off x="4859701" y="5811569"/>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Nika Elugardo</a:t>
              </a:r>
              <a:endParaRPr b="1" sz="900">
                <a:solidFill>
                  <a:schemeClr val="dk1"/>
                </a:solidFill>
                <a:highlight>
                  <a:srgbClr val="F5E0BF"/>
                </a:highlight>
                <a:latin typeface="Trebuchet MS"/>
                <a:ea typeface="Trebuchet MS"/>
                <a:cs typeface="Trebuchet MS"/>
                <a:sym typeface="Trebuchet MS"/>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Jamaica Plain</a:t>
              </a:r>
              <a:endParaRPr/>
            </a:p>
          </p:txBody>
        </p:sp>
        <p:sp>
          <p:nvSpPr>
            <p:cNvPr id="467" name="Google Shape;467;p10"/>
            <p:cNvSpPr txBox="1"/>
            <p:nvPr/>
          </p:nvSpPr>
          <p:spPr>
            <a:xfrm>
              <a:off x="5660378" y="6026063"/>
              <a:ext cx="1178173"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00">
                  <a:solidFill>
                    <a:schemeClr val="dk1"/>
                  </a:solidFill>
                  <a:highlight>
                    <a:srgbClr val="F5E0BF"/>
                  </a:highlight>
                  <a:latin typeface="Trebuchet MS"/>
                  <a:ea typeface="Trebuchet MS"/>
                  <a:cs typeface="Trebuchet MS"/>
                  <a:sym typeface="Trebuchet MS"/>
                </a:rPr>
                <a:t>Liz Malia</a:t>
              </a:r>
              <a:endParaRPr/>
            </a:p>
            <a:p>
              <a:pPr indent="0" lvl="0" marL="0" marR="0" rtl="0" algn="ctr">
                <a:spcBef>
                  <a:spcPts val="0"/>
                </a:spcBef>
                <a:spcAft>
                  <a:spcPts val="0"/>
                </a:spcAft>
                <a:buNone/>
              </a:pPr>
              <a:r>
                <a:rPr lang="en-US" sz="800">
                  <a:solidFill>
                    <a:schemeClr val="dk1"/>
                  </a:solidFill>
                  <a:highlight>
                    <a:srgbClr val="F5E0BF"/>
                  </a:highlight>
                  <a:latin typeface="Trebuchet MS"/>
                  <a:ea typeface="Trebuchet MS"/>
                  <a:cs typeface="Trebuchet MS"/>
                  <a:sym typeface="Trebuchet MS"/>
                </a:rPr>
                <a:t>Jamaica Plain</a:t>
              </a:r>
              <a:endParaRPr/>
            </a:p>
          </p:txBody>
        </p:sp>
        <p:cxnSp>
          <p:nvCxnSpPr>
            <p:cNvPr id="468" name="Google Shape;468;p10"/>
            <p:cNvCxnSpPr>
              <a:stCxn id="448" idx="6"/>
            </p:cNvCxnSpPr>
            <p:nvPr/>
          </p:nvCxnSpPr>
          <p:spPr>
            <a:xfrm>
              <a:off x="4473564" y="3673428"/>
              <a:ext cx="498600" cy="461400"/>
            </a:xfrm>
            <a:prstGeom prst="bentConnector3">
              <a:avLst>
                <a:gd fmla="val 760812" name="adj1"/>
              </a:avLst>
            </a:prstGeom>
            <a:noFill/>
            <a:ln cap="flat" cmpd="sng" w="38100">
              <a:solidFill>
                <a:srgbClr val="105295"/>
              </a:solidFill>
              <a:prstDash val="solid"/>
              <a:miter lim="800000"/>
              <a:headEnd len="sm" w="sm" type="none"/>
              <a:tailEnd len="med" w="med" type="oval"/>
            </a:ln>
          </p:spPr>
        </p:cxnSp>
        <p:cxnSp>
          <p:nvCxnSpPr>
            <p:cNvPr id="469" name="Google Shape;469;p10"/>
            <p:cNvCxnSpPr>
              <a:stCxn id="434" idx="2"/>
            </p:cNvCxnSpPr>
            <p:nvPr/>
          </p:nvCxnSpPr>
          <p:spPr>
            <a:xfrm rot="10800000">
              <a:off x="8403984" y="2849535"/>
              <a:ext cx="1135500" cy="395700"/>
            </a:xfrm>
            <a:prstGeom prst="bentConnector3">
              <a:avLst>
                <a:gd fmla="val -262079" name="adj1"/>
              </a:avLst>
            </a:prstGeom>
            <a:noFill/>
            <a:ln cap="flat" cmpd="sng" w="38100">
              <a:solidFill>
                <a:srgbClr val="105295"/>
              </a:solidFill>
              <a:prstDash val="solid"/>
              <a:miter lim="800000"/>
              <a:headEnd len="sm" w="sm" type="none"/>
              <a:tailEnd len="med" w="med" type="oval"/>
            </a:ln>
          </p:spPr>
        </p:cxnSp>
        <p:cxnSp>
          <p:nvCxnSpPr>
            <p:cNvPr id="470" name="Google Shape;470;p10"/>
            <p:cNvCxnSpPr>
              <a:stCxn id="445" idx="2"/>
            </p:cNvCxnSpPr>
            <p:nvPr/>
          </p:nvCxnSpPr>
          <p:spPr>
            <a:xfrm rot="10800000">
              <a:off x="7792318" y="3105727"/>
              <a:ext cx="701400" cy="989400"/>
            </a:xfrm>
            <a:prstGeom prst="bentConnector2">
              <a:avLst/>
            </a:prstGeom>
            <a:noFill/>
            <a:ln cap="flat" cmpd="sng" w="38100">
              <a:solidFill>
                <a:srgbClr val="105295"/>
              </a:solidFill>
              <a:prstDash val="solid"/>
              <a:miter lim="800000"/>
              <a:headEnd len="sm" w="sm" type="none"/>
              <a:tailEnd len="med" w="med" type="oval"/>
            </a:ln>
          </p:spPr>
        </p:cxnSp>
        <p:cxnSp>
          <p:nvCxnSpPr>
            <p:cNvPr id="471" name="Google Shape;471;p10"/>
            <p:cNvCxnSpPr>
              <a:stCxn id="440" idx="6"/>
            </p:cNvCxnSpPr>
            <p:nvPr/>
          </p:nvCxnSpPr>
          <p:spPr>
            <a:xfrm flipH="1" rot="10800000">
              <a:off x="7636317" y="3009427"/>
              <a:ext cx="351900" cy="561300"/>
            </a:xfrm>
            <a:prstGeom prst="bentConnector2">
              <a:avLst/>
            </a:prstGeom>
            <a:noFill/>
            <a:ln cap="flat" cmpd="sng" w="38100">
              <a:solidFill>
                <a:srgbClr val="105295"/>
              </a:solidFill>
              <a:prstDash val="solid"/>
              <a:miter lim="800000"/>
              <a:headEnd len="sm" w="sm" type="none"/>
              <a:tailEnd len="med" w="med" type="oval"/>
            </a:ln>
          </p:spPr>
        </p:cxnSp>
        <p:cxnSp>
          <p:nvCxnSpPr>
            <p:cNvPr id="472" name="Google Shape;472;p10"/>
            <p:cNvCxnSpPr>
              <a:stCxn id="447" idx="6"/>
            </p:cNvCxnSpPr>
            <p:nvPr/>
          </p:nvCxnSpPr>
          <p:spPr>
            <a:xfrm>
              <a:off x="4962492" y="2140183"/>
              <a:ext cx="735900" cy="572400"/>
            </a:xfrm>
            <a:prstGeom prst="bentConnector3">
              <a:avLst>
                <a:gd fmla="val 531504" name="adj1"/>
              </a:avLst>
            </a:prstGeom>
            <a:noFill/>
            <a:ln cap="flat" cmpd="sng" w="38100">
              <a:solidFill>
                <a:srgbClr val="105295"/>
              </a:solidFill>
              <a:prstDash val="solid"/>
              <a:miter lim="800000"/>
              <a:headEnd len="sm" w="sm" type="none"/>
              <a:tailEnd len="med" w="med" type="oval"/>
            </a:ln>
          </p:spPr>
        </p:cxnSp>
        <p:cxnSp>
          <p:nvCxnSpPr>
            <p:cNvPr id="473" name="Google Shape;473;p10"/>
            <p:cNvCxnSpPr>
              <a:stCxn id="444" idx="2"/>
            </p:cNvCxnSpPr>
            <p:nvPr/>
          </p:nvCxnSpPr>
          <p:spPr>
            <a:xfrm flipH="1">
              <a:off x="5867146" y="2116809"/>
              <a:ext cx="128100" cy="847500"/>
            </a:xfrm>
            <a:prstGeom prst="bentConnector2">
              <a:avLst/>
            </a:prstGeom>
            <a:noFill/>
            <a:ln cap="flat" cmpd="sng" w="38100">
              <a:solidFill>
                <a:srgbClr val="105295"/>
              </a:solidFill>
              <a:prstDash val="solid"/>
              <a:miter lim="800000"/>
              <a:headEnd len="sm" w="sm" type="none"/>
              <a:tailEnd len="med" w="med" type="oval"/>
            </a:ln>
          </p:spPr>
        </p:cxnSp>
        <p:cxnSp>
          <p:nvCxnSpPr>
            <p:cNvPr id="474" name="Google Shape;474;p10"/>
            <p:cNvCxnSpPr>
              <a:stCxn id="442" idx="6"/>
            </p:cNvCxnSpPr>
            <p:nvPr/>
          </p:nvCxnSpPr>
          <p:spPr>
            <a:xfrm>
              <a:off x="5447812" y="3082568"/>
              <a:ext cx="212700" cy="0"/>
            </a:xfrm>
            <a:prstGeom prst="straightConnector1">
              <a:avLst/>
            </a:prstGeom>
            <a:noFill/>
            <a:ln cap="flat" cmpd="sng" w="38100">
              <a:solidFill>
                <a:srgbClr val="105295"/>
              </a:solidFill>
              <a:prstDash val="solid"/>
              <a:miter lim="800000"/>
              <a:headEnd len="sm" w="sm" type="none"/>
              <a:tailEnd len="med" w="med" type="oval"/>
            </a:ln>
          </p:spPr>
        </p:cxnSp>
      </p:grpSp>
      <p:sp>
        <p:nvSpPr>
          <p:cNvPr id="475" name="Google Shape;475;p10"/>
          <p:cNvSpPr/>
          <p:nvPr/>
        </p:nvSpPr>
        <p:spPr>
          <a:xfrm>
            <a:off x="3921793" y="5173212"/>
            <a:ext cx="2631407" cy="692656"/>
          </a:xfrm>
          <a:prstGeom prst="roundRect">
            <a:avLst>
              <a:gd fmla="val 16667" name="adj"/>
            </a:avLst>
          </a:prstGeom>
          <a:solidFill>
            <a:srgbClr val="EDA631"/>
          </a:solidFill>
          <a:ln cap="flat" cmpd="sng" w="3810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rebuchet MS"/>
                <a:ea typeface="Trebuchet MS"/>
                <a:cs typeface="Trebuchet MS"/>
                <a:sym typeface="Trebuchet MS"/>
              </a:rPr>
              <a:t>On Ballot in </a:t>
            </a:r>
            <a:endParaRPr/>
          </a:p>
          <a:p>
            <a:pPr indent="0" lvl="0" marL="0" marR="0" rtl="0" algn="ctr">
              <a:spcBef>
                <a:spcPts val="0"/>
              </a:spcBef>
              <a:spcAft>
                <a:spcPts val="0"/>
              </a:spcAft>
              <a:buNone/>
            </a:pPr>
            <a:r>
              <a:rPr lang="en-US" sz="1800">
                <a:solidFill>
                  <a:schemeClr val="lt1"/>
                </a:solidFill>
                <a:latin typeface="Trebuchet MS"/>
                <a:ea typeface="Trebuchet MS"/>
                <a:cs typeface="Trebuchet MS"/>
                <a:sym typeface="Trebuchet MS"/>
              </a:rPr>
              <a:t>16 Districts</a:t>
            </a:r>
            <a:endParaRPr/>
          </a:p>
        </p:txBody>
      </p:sp>
      <p:sp>
        <p:nvSpPr>
          <p:cNvPr id="476" name="Google Shape;476;p10"/>
          <p:cNvSpPr txBox="1"/>
          <p:nvPr/>
        </p:nvSpPr>
        <p:spPr>
          <a:xfrm>
            <a:off x="7399662" y="3554870"/>
            <a:ext cx="4271638" cy="307777"/>
          </a:xfrm>
          <a:prstGeom prst="rect">
            <a:avLst/>
          </a:prstGeom>
          <a:solidFill>
            <a:srgbClr val="105295"/>
          </a:solidFill>
          <a:ln cap="flat" cmpd="sng" w="9525">
            <a:solidFill>
              <a:srgbClr val="EDA6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Trebuchet MS"/>
                <a:ea typeface="Trebuchet MS"/>
                <a:cs typeface="Trebuchet MS"/>
                <a:sym typeface="Trebuchet MS"/>
              </a:rPr>
              <a:t>Public Support for Transparency</a:t>
            </a:r>
            <a:endParaRPr/>
          </a:p>
        </p:txBody>
      </p:sp>
      <p:graphicFrame>
        <p:nvGraphicFramePr>
          <p:cNvPr id="477" name="Google Shape;477;p10"/>
          <p:cNvGraphicFramePr/>
          <p:nvPr/>
        </p:nvGraphicFramePr>
        <p:xfrm>
          <a:off x="7399662" y="3920205"/>
          <a:ext cx="4271638" cy="2316299"/>
        </p:xfrm>
        <a:graphic>
          <a:graphicData uri="http://schemas.openxmlformats.org/drawingml/2006/chart">
            <c:chart r:id="rId2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11"/>
          <p:cNvSpPr txBox="1"/>
          <p:nvPr>
            <p:ph type="title"/>
          </p:nvPr>
        </p:nvSpPr>
        <p:spPr>
          <a:xfrm>
            <a:off x="838201" y="365125"/>
            <a:ext cx="888283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Join Your District Team</a:t>
            </a:r>
            <a:endParaRPr sz="3800"/>
          </a:p>
        </p:txBody>
      </p:sp>
      <p:sp>
        <p:nvSpPr>
          <p:cNvPr id="483" name="Google Shape;483;p11"/>
          <p:cNvSpPr txBox="1"/>
          <p:nvPr/>
        </p:nvSpPr>
        <p:spPr>
          <a:xfrm>
            <a:off x="838201" y="1984868"/>
            <a:ext cx="7391400" cy="3278931"/>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Organize in your community as a District Team member </a:t>
            </a:r>
            <a:endParaRPr/>
          </a:p>
          <a:p>
            <a:pPr indent="-177800" lvl="1" marL="1092200" marR="0" rtl="0" algn="l">
              <a:spcBef>
                <a:spcPts val="800"/>
              </a:spcBef>
              <a:spcAft>
                <a:spcPts val="0"/>
              </a:spcAft>
              <a:buClr>
                <a:schemeClr val="dk1"/>
              </a:buClr>
              <a:buSzPts val="1400"/>
              <a:buFont typeface="Arial"/>
              <a:buChar char="•"/>
            </a:pPr>
            <a:r>
              <a:rPr b="0" i="0" lang="en-US" sz="1400" u="none" cap="none" strike="noStrike">
                <a:solidFill>
                  <a:schemeClr val="dk1"/>
                </a:solidFill>
                <a:latin typeface="Trebuchet MS"/>
                <a:ea typeface="Trebuchet MS"/>
                <a:cs typeface="Trebuchet MS"/>
                <a:sym typeface="Trebuchet MS"/>
              </a:rPr>
              <a:t>Organize constituents in your district</a:t>
            </a:r>
            <a:endParaRPr/>
          </a:p>
          <a:p>
            <a:pPr indent="-177800" lvl="1" marL="1092200" marR="0" rtl="0" algn="l">
              <a:spcBef>
                <a:spcPts val="800"/>
              </a:spcBef>
              <a:spcAft>
                <a:spcPts val="0"/>
              </a:spcAft>
              <a:buClr>
                <a:schemeClr val="dk1"/>
              </a:buClr>
              <a:buSzPts val="1400"/>
              <a:buFont typeface="Arial"/>
              <a:buChar char="•"/>
            </a:pPr>
            <a:r>
              <a:rPr b="0" i="0" lang="en-US" sz="1400" u="none" cap="none" strike="noStrike">
                <a:solidFill>
                  <a:schemeClr val="dk1"/>
                </a:solidFill>
                <a:latin typeface="Trebuchet MS"/>
                <a:ea typeface="Trebuchet MS"/>
                <a:cs typeface="Trebuchet MS"/>
                <a:sym typeface="Trebuchet MS"/>
              </a:rPr>
              <a:t>Strategize with District Team members on how to pressure your representative </a:t>
            </a:r>
            <a:endParaRPr/>
          </a:p>
          <a:p>
            <a:pPr indent="-177800" lvl="1" marL="1092200" marR="0" rtl="0" algn="l">
              <a:spcBef>
                <a:spcPts val="800"/>
              </a:spcBef>
              <a:spcAft>
                <a:spcPts val="0"/>
              </a:spcAft>
              <a:buClr>
                <a:schemeClr val="dk1"/>
              </a:buClr>
              <a:buSzPts val="1400"/>
              <a:buFont typeface="Arial"/>
              <a:buChar char="•"/>
            </a:pPr>
            <a:r>
              <a:rPr b="0" i="0" lang="en-US" sz="1400" u="none" cap="none" strike="noStrike">
                <a:solidFill>
                  <a:schemeClr val="dk1"/>
                </a:solidFill>
                <a:latin typeface="Trebuchet MS"/>
                <a:ea typeface="Trebuchet MS"/>
                <a:cs typeface="Trebuchet MS"/>
                <a:sym typeface="Trebuchet MS"/>
              </a:rPr>
              <a:t>Act on Mass training on deflection tactics legislators use </a:t>
            </a:r>
            <a:endParaRPr/>
          </a:p>
          <a:p>
            <a:pPr indent="-177800" lvl="1" marL="1092200" marR="0" rtl="0" algn="l">
              <a:spcBef>
                <a:spcPts val="800"/>
              </a:spcBef>
              <a:spcAft>
                <a:spcPts val="0"/>
              </a:spcAft>
              <a:buClr>
                <a:schemeClr val="dk1"/>
              </a:buClr>
              <a:buSzPts val="1400"/>
              <a:buFont typeface="Arial"/>
              <a:buChar char="•"/>
            </a:pPr>
            <a:r>
              <a:rPr b="0" i="0" lang="en-US" sz="1400" u="none" cap="none" strike="noStrike">
                <a:solidFill>
                  <a:schemeClr val="dk1"/>
                </a:solidFill>
                <a:latin typeface="Trebuchet MS"/>
                <a:ea typeface="Trebuchet MS"/>
                <a:cs typeface="Trebuchet MS"/>
                <a:sym typeface="Trebuchet MS"/>
              </a:rPr>
              <a:t>Attend a pressure meeting with your state legislator</a:t>
            </a:r>
            <a:endParaRPr/>
          </a:p>
          <a:p>
            <a:pPr indent="-177800" lvl="1" marL="1092200" marR="0" rtl="0" algn="l">
              <a:spcBef>
                <a:spcPts val="800"/>
              </a:spcBef>
              <a:spcAft>
                <a:spcPts val="0"/>
              </a:spcAft>
              <a:buClr>
                <a:schemeClr val="dk1"/>
              </a:buClr>
              <a:buSzPts val="1400"/>
              <a:buFont typeface="Arial"/>
              <a:buChar char="•"/>
            </a:pPr>
            <a:r>
              <a:rPr b="0" i="0" lang="en-US" sz="1400" u="none" cap="none" strike="noStrike">
                <a:solidFill>
                  <a:schemeClr val="dk1"/>
                </a:solidFill>
                <a:latin typeface="Trebuchet MS"/>
                <a:ea typeface="Trebuchet MS"/>
                <a:cs typeface="Trebuchet MS"/>
                <a:sym typeface="Trebuchet MS"/>
              </a:rPr>
              <a:t>Escalate</a:t>
            </a:r>
            <a:endParaRPr/>
          </a:p>
          <a:p>
            <a:pPr indent="-76200" lvl="0" marL="228600" marR="0" rtl="0" algn="l">
              <a:spcBef>
                <a:spcPts val="800"/>
              </a:spcBef>
              <a:spcAft>
                <a:spcPts val="0"/>
              </a:spcAft>
              <a:buClr>
                <a:schemeClr val="dk1"/>
              </a:buClr>
              <a:buSzPts val="2400"/>
              <a:buFont typeface="Arial"/>
              <a:buNone/>
            </a:pPr>
            <a:r>
              <a:t/>
            </a:r>
            <a:endParaRPr b="1" sz="2400">
              <a:solidFill>
                <a:srgbClr val="105295"/>
              </a:solidFill>
              <a:latin typeface="Trebuchet MS"/>
              <a:ea typeface="Trebuchet MS"/>
              <a:cs typeface="Trebuchet MS"/>
              <a:sym typeface="Trebuchet MS"/>
            </a:endParaRPr>
          </a:p>
          <a:p>
            <a:pPr indent="-76200" lvl="0" marL="228600" marR="0" rtl="0" algn="l">
              <a:spcBef>
                <a:spcPts val="800"/>
              </a:spcBef>
              <a:spcAft>
                <a:spcPts val="0"/>
              </a:spcAft>
              <a:buClr>
                <a:schemeClr val="dk1"/>
              </a:buClr>
              <a:buSzPts val="2400"/>
              <a:buFont typeface="Arial"/>
              <a:buNone/>
            </a:pPr>
            <a:r>
              <a:t/>
            </a:r>
            <a:endParaRPr b="1" sz="2400">
              <a:solidFill>
                <a:srgbClr val="105295"/>
              </a:solidFill>
              <a:latin typeface="Trebuchet MS"/>
              <a:ea typeface="Trebuchet MS"/>
              <a:cs typeface="Trebuchet MS"/>
              <a:sym typeface="Trebuchet MS"/>
            </a:endParaRPr>
          </a:p>
          <a:p>
            <a:pPr indent="-76200" lvl="0" marL="228600" marR="0" rtl="0" algn="l">
              <a:spcBef>
                <a:spcPts val="800"/>
              </a:spcBef>
              <a:spcAft>
                <a:spcPts val="0"/>
              </a:spcAft>
              <a:buClr>
                <a:schemeClr val="dk1"/>
              </a:buClr>
              <a:buSzPts val="2400"/>
              <a:buFont typeface="Arial"/>
              <a:buNone/>
            </a:pPr>
            <a:r>
              <a:t/>
            </a:r>
            <a:endParaRPr b="1" sz="2400">
              <a:solidFill>
                <a:srgbClr val="105295"/>
              </a:solidFill>
              <a:latin typeface="Trebuchet MS"/>
              <a:ea typeface="Trebuchet MS"/>
              <a:cs typeface="Trebuchet MS"/>
              <a:sym typeface="Trebuchet MS"/>
            </a:endParaRPr>
          </a:p>
        </p:txBody>
      </p:sp>
      <p:sp>
        <p:nvSpPr>
          <p:cNvPr id="484" name="Google Shape;484;p11"/>
          <p:cNvSpPr/>
          <p:nvPr/>
        </p:nvSpPr>
        <p:spPr>
          <a:xfrm>
            <a:off x="698501" y="1996774"/>
            <a:ext cx="457200" cy="457200"/>
          </a:xfrm>
          <a:prstGeom prst="ellipse">
            <a:avLst/>
          </a:prstGeom>
          <a:solidFill>
            <a:srgbClr val="1052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rebuchet MS"/>
                <a:ea typeface="Trebuchet MS"/>
                <a:cs typeface="Trebuchet MS"/>
                <a:sym typeface="Trebuchet MS"/>
              </a:rPr>
              <a:t>1</a:t>
            </a:r>
            <a:endParaRPr/>
          </a:p>
        </p:txBody>
      </p:sp>
      <p:sp>
        <p:nvSpPr>
          <p:cNvPr id="485" name="Google Shape;485;p11"/>
          <p:cNvSpPr/>
          <p:nvPr/>
        </p:nvSpPr>
        <p:spPr>
          <a:xfrm>
            <a:off x="8591550" y="2016199"/>
            <a:ext cx="3194050" cy="4086887"/>
          </a:xfrm>
          <a:prstGeom prst="roundRect">
            <a:avLst>
              <a:gd fmla="val 16667" name="adj"/>
            </a:avLst>
          </a:prstGeom>
          <a:solidFill>
            <a:srgbClr val="EDA631"/>
          </a:solidFill>
          <a:ln cap="flat" cmpd="sng" w="1905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500" u="sng">
                <a:solidFill>
                  <a:schemeClr val="lt1"/>
                </a:solidFill>
                <a:latin typeface="Trebuchet MS"/>
                <a:ea typeface="Trebuchet MS"/>
                <a:cs typeface="Trebuchet MS"/>
                <a:sym typeface="Trebuchet MS"/>
              </a:rPr>
              <a:t>Requirements</a:t>
            </a:r>
            <a:r>
              <a:rPr lang="en-US" sz="1500">
                <a:solidFill>
                  <a:schemeClr val="lt1"/>
                </a:solidFill>
                <a:latin typeface="Trebuchet MS"/>
                <a:ea typeface="Trebuchet MS"/>
                <a:cs typeface="Trebuchet MS"/>
                <a:sym typeface="Trebuchet MS"/>
              </a:rPr>
              <a:t>: </a:t>
            </a:r>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Trebuchet MS"/>
                <a:ea typeface="Trebuchet MS"/>
                <a:cs typeface="Trebuchet MS"/>
                <a:sym typeface="Trebuchet MS"/>
              </a:rPr>
              <a:t>You are excited to organize in your community </a:t>
            </a:r>
            <a:endParaRPr/>
          </a:p>
          <a:p>
            <a:pPr indent="-190500" lvl="0" marL="285750" marR="0" rtl="0" algn="l">
              <a:spcBef>
                <a:spcPts val="0"/>
              </a:spcBef>
              <a:spcAft>
                <a:spcPts val="0"/>
              </a:spcAft>
              <a:buClr>
                <a:schemeClr val="dk1"/>
              </a:buClr>
              <a:buSzPts val="1500"/>
              <a:buFont typeface="Arial"/>
              <a:buNone/>
            </a:pPr>
            <a:r>
              <a:t/>
            </a:r>
            <a:endParaRPr sz="15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Trebuchet MS"/>
                <a:ea typeface="Trebuchet MS"/>
                <a:cs typeface="Trebuchet MS"/>
                <a:sym typeface="Trebuchet MS"/>
              </a:rPr>
              <a:t>You are eager to meet with your legislator to pressure for rules changes and a functioning democracy </a:t>
            </a:r>
            <a:endParaRPr/>
          </a:p>
          <a:p>
            <a:pPr indent="0" lvl="0" marL="0" marR="0" rtl="0" algn="l">
              <a:spcBef>
                <a:spcPts val="0"/>
              </a:spcBef>
              <a:spcAft>
                <a:spcPts val="0"/>
              </a:spcAft>
              <a:buNone/>
            </a:pPr>
            <a:r>
              <a:t/>
            </a:r>
            <a:endParaRPr sz="15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Trebuchet MS"/>
                <a:ea typeface="Trebuchet MS"/>
                <a:cs typeface="Trebuchet MS"/>
                <a:sym typeface="Trebuchet MS"/>
              </a:rPr>
              <a:t>Act on Mass will provide 100% of trainings and support</a:t>
            </a:r>
            <a:endParaRPr/>
          </a:p>
          <a:p>
            <a:pPr indent="-190500" lvl="0" marL="285750" marR="0" rtl="0" algn="l">
              <a:spcBef>
                <a:spcPts val="0"/>
              </a:spcBef>
              <a:spcAft>
                <a:spcPts val="0"/>
              </a:spcAft>
              <a:buClr>
                <a:schemeClr val="dk1"/>
              </a:buClr>
              <a:buSzPts val="1500"/>
              <a:buFont typeface="Arial"/>
              <a:buNone/>
            </a:pPr>
            <a:r>
              <a:t/>
            </a:r>
            <a:endParaRPr sz="15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Trebuchet MS"/>
                <a:ea typeface="Trebuchet MS"/>
                <a:cs typeface="Trebuchet MS"/>
                <a:sym typeface="Trebuchet MS"/>
              </a:rPr>
              <a:t>Belief in a healthy democracy, an anti-racist agenda, a just economy, and a livable planet </a:t>
            </a:r>
            <a:endParaRPr/>
          </a:p>
        </p:txBody>
      </p:sp>
      <p:sp>
        <p:nvSpPr>
          <p:cNvPr id="486" name="Google Shape;486;p11"/>
          <p:cNvSpPr txBox="1"/>
          <p:nvPr/>
        </p:nvSpPr>
        <p:spPr>
          <a:xfrm>
            <a:off x="838200" y="4831358"/>
            <a:ext cx="713739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u="sng">
                <a:solidFill>
                  <a:srgbClr val="C00200"/>
                </a:solidFill>
                <a:latin typeface="Trebuchet MS"/>
                <a:ea typeface="Trebuchet MS"/>
                <a:cs typeface="Trebuchet MS"/>
                <a:sym typeface="Trebuchet MS"/>
                <a:hlinkClick r:id="rId3">
                  <a:extLst>
                    <a:ext uri="{A12FA001-AC4F-418D-AE19-62706E023703}">
                      <ahyp:hlinkClr val="tx"/>
                    </a:ext>
                  </a:extLst>
                </a:hlinkClick>
              </a:rPr>
              <a:t>actonmass.org/the-campaign</a:t>
            </a:r>
            <a:endParaRPr b="1" sz="4000">
              <a:solidFill>
                <a:srgbClr val="C0020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b0848c7277_0_14"/>
          <p:cNvSpPr txBox="1"/>
          <p:nvPr>
            <p:ph type="title"/>
          </p:nvPr>
        </p:nvSpPr>
        <p:spPr>
          <a:xfrm>
            <a:off x="838201" y="365125"/>
            <a:ext cx="88827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District Team Contacts</a:t>
            </a:r>
            <a:endParaRPr sz="3800"/>
          </a:p>
        </p:txBody>
      </p:sp>
      <p:sp>
        <p:nvSpPr>
          <p:cNvPr id="492" name="Google Shape;492;gb0848c7277_0_14"/>
          <p:cNvSpPr txBox="1"/>
          <p:nvPr/>
        </p:nvSpPr>
        <p:spPr>
          <a:xfrm>
            <a:off x="838200" y="1984875"/>
            <a:ext cx="7452300" cy="327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latin typeface="Trebuchet MS"/>
                <a:ea typeface="Trebuchet MS"/>
                <a:cs typeface="Trebuchet MS"/>
                <a:sym typeface="Trebuchet MS"/>
              </a:rPr>
              <a:t>1st Berkshire (Rep. John Barrett) and 3rd Berkshire </a:t>
            </a:r>
            <a:endParaRPr b="1" sz="2000">
              <a:latin typeface="Trebuchet MS"/>
              <a:ea typeface="Trebuchet MS"/>
              <a:cs typeface="Trebuchet MS"/>
              <a:sym typeface="Trebuchet MS"/>
            </a:endParaRPr>
          </a:p>
          <a:p>
            <a:pPr indent="0" lvl="0" marL="0" marR="0" rtl="0" algn="l">
              <a:spcBef>
                <a:spcPts val="0"/>
              </a:spcBef>
              <a:spcAft>
                <a:spcPts val="0"/>
              </a:spcAft>
              <a:buNone/>
            </a:pPr>
            <a:r>
              <a:rPr b="1" lang="en-US" sz="2000">
                <a:latin typeface="Trebuchet MS"/>
                <a:ea typeface="Trebuchet MS"/>
                <a:cs typeface="Trebuchet MS"/>
                <a:sym typeface="Trebuchet MS"/>
              </a:rPr>
              <a:t>(Rep. Tricia Farley-Bouvier) -</a:t>
            </a:r>
            <a:r>
              <a:rPr lang="en-US" sz="2000">
                <a:latin typeface="Trebuchet MS"/>
                <a:ea typeface="Trebuchet MS"/>
                <a:cs typeface="Trebuchet MS"/>
                <a:sym typeface="Trebuchet MS"/>
              </a:rPr>
              <a:t> Sophie Coyne</a:t>
            </a:r>
            <a:r>
              <a:rPr b="1" lang="en-US" sz="2000">
                <a:latin typeface="Trebuchet MS"/>
                <a:ea typeface="Trebuchet MS"/>
                <a:cs typeface="Trebuchet MS"/>
                <a:sym typeface="Trebuchet MS"/>
              </a:rPr>
              <a:t> (</a:t>
            </a:r>
            <a:r>
              <a:rPr b="1" lang="en-US" sz="2000" u="sng">
                <a:solidFill>
                  <a:schemeClr val="hlink"/>
                </a:solidFill>
                <a:latin typeface="Trebuchet MS"/>
                <a:ea typeface="Trebuchet MS"/>
                <a:cs typeface="Trebuchet MS"/>
                <a:sym typeface="Trebuchet MS"/>
                <a:hlinkClick r:id="rId3"/>
              </a:rPr>
              <a:t>sophie@actonmass.org</a:t>
            </a:r>
            <a:r>
              <a:rPr b="1" lang="en-US" sz="2000">
                <a:latin typeface="Trebuchet MS"/>
                <a:ea typeface="Trebuchet MS"/>
                <a:cs typeface="Trebuchet MS"/>
                <a:sym typeface="Trebuchet MS"/>
              </a:rPr>
              <a:t>)</a:t>
            </a:r>
            <a:endParaRPr b="1" sz="2000">
              <a:latin typeface="Trebuchet MS"/>
              <a:ea typeface="Trebuchet MS"/>
              <a:cs typeface="Trebuchet MS"/>
              <a:sym typeface="Trebuchet MS"/>
            </a:endParaRPr>
          </a:p>
          <a:p>
            <a:pPr indent="0" lvl="0" marL="0" marR="0" rtl="0" algn="l">
              <a:spcBef>
                <a:spcPts val="0"/>
              </a:spcBef>
              <a:spcAft>
                <a:spcPts val="0"/>
              </a:spcAft>
              <a:buNone/>
            </a:pPr>
            <a:r>
              <a:t/>
            </a:r>
            <a:endParaRPr b="1" sz="2000">
              <a:latin typeface="Trebuchet MS"/>
              <a:ea typeface="Trebuchet MS"/>
              <a:cs typeface="Trebuchet MS"/>
              <a:sym typeface="Trebuchet MS"/>
            </a:endParaRPr>
          </a:p>
          <a:p>
            <a:pPr indent="0" lvl="0" marL="0" marR="0" rtl="0" algn="l">
              <a:spcBef>
                <a:spcPts val="0"/>
              </a:spcBef>
              <a:spcAft>
                <a:spcPts val="0"/>
              </a:spcAft>
              <a:buNone/>
            </a:pPr>
            <a:r>
              <a:rPr b="1" lang="en-US" sz="2000">
                <a:latin typeface="Trebuchet MS"/>
                <a:ea typeface="Trebuchet MS"/>
                <a:cs typeface="Trebuchet MS"/>
                <a:sym typeface="Trebuchet MS"/>
              </a:rPr>
              <a:t>2nd Berkshire (Rep. Paul Mark) and 1st Franklin (Rep. Natalie Blais) </a:t>
            </a:r>
            <a:r>
              <a:rPr lang="en-US" sz="2000">
                <a:latin typeface="Trebuchet MS"/>
                <a:ea typeface="Trebuchet MS"/>
                <a:cs typeface="Trebuchet MS"/>
                <a:sym typeface="Trebuchet MS"/>
              </a:rPr>
              <a:t>-</a:t>
            </a:r>
            <a:r>
              <a:rPr b="1" lang="en-US" sz="2000">
                <a:latin typeface="Trebuchet MS"/>
                <a:ea typeface="Trebuchet MS"/>
                <a:cs typeface="Trebuchet MS"/>
                <a:sym typeface="Trebuchet MS"/>
              </a:rPr>
              <a:t> </a:t>
            </a:r>
            <a:r>
              <a:rPr lang="en-US" sz="2000">
                <a:latin typeface="Trebuchet MS"/>
                <a:ea typeface="Trebuchet MS"/>
                <a:cs typeface="Trebuchet MS"/>
                <a:sym typeface="Trebuchet MS"/>
              </a:rPr>
              <a:t>Ryan Daulton</a:t>
            </a:r>
            <a:r>
              <a:rPr b="1" lang="en-US" sz="2000">
                <a:latin typeface="Trebuchet MS"/>
                <a:ea typeface="Trebuchet MS"/>
                <a:cs typeface="Trebuchet MS"/>
                <a:sym typeface="Trebuchet MS"/>
              </a:rPr>
              <a:t> (</a:t>
            </a:r>
            <a:r>
              <a:rPr b="1" lang="en-US" sz="2000" u="sng">
                <a:solidFill>
                  <a:schemeClr val="hlink"/>
                </a:solidFill>
                <a:latin typeface="Trebuchet MS"/>
                <a:ea typeface="Trebuchet MS"/>
                <a:cs typeface="Trebuchet MS"/>
                <a:sym typeface="Trebuchet MS"/>
                <a:hlinkClick r:id="rId4"/>
              </a:rPr>
              <a:t>ryan@actonmass.org</a:t>
            </a:r>
            <a:r>
              <a:rPr b="1" lang="en-US" sz="2000">
                <a:latin typeface="Trebuchet MS"/>
                <a:ea typeface="Trebuchet MS"/>
                <a:cs typeface="Trebuchet MS"/>
                <a:sym typeface="Trebuchet MS"/>
              </a:rPr>
              <a:t>)</a:t>
            </a:r>
            <a:endParaRPr b="1" sz="2000">
              <a:latin typeface="Trebuchet MS"/>
              <a:ea typeface="Trebuchet MS"/>
              <a:cs typeface="Trebuchet MS"/>
              <a:sym typeface="Trebuchet MS"/>
            </a:endParaRPr>
          </a:p>
          <a:p>
            <a:pPr indent="0" lvl="0" marL="0" marR="0" rtl="0" algn="l">
              <a:spcBef>
                <a:spcPts val="0"/>
              </a:spcBef>
              <a:spcAft>
                <a:spcPts val="0"/>
              </a:spcAft>
              <a:buNone/>
            </a:pPr>
            <a:r>
              <a:t/>
            </a:r>
            <a:endParaRPr b="1" sz="2000">
              <a:latin typeface="Trebuchet MS"/>
              <a:ea typeface="Trebuchet MS"/>
              <a:cs typeface="Trebuchet MS"/>
              <a:sym typeface="Trebuchet MS"/>
            </a:endParaRPr>
          </a:p>
          <a:p>
            <a:pPr indent="0" lvl="0" marL="0" marR="0" rtl="0" algn="l">
              <a:spcBef>
                <a:spcPts val="0"/>
              </a:spcBef>
              <a:spcAft>
                <a:spcPts val="0"/>
              </a:spcAft>
              <a:buNone/>
            </a:pPr>
            <a:r>
              <a:rPr b="1" lang="en-US" sz="2000">
                <a:latin typeface="Trebuchet MS"/>
                <a:ea typeface="Trebuchet MS"/>
                <a:cs typeface="Trebuchet MS"/>
                <a:sym typeface="Trebuchet MS"/>
              </a:rPr>
              <a:t>4th Berkshire (Rep. Smitty Pignatelli) </a:t>
            </a:r>
            <a:r>
              <a:rPr lang="en-US" sz="2000">
                <a:latin typeface="Trebuchet MS"/>
                <a:ea typeface="Trebuchet MS"/>
                <a:cs typeface="Trebuchet MS"/>
                <a:sym typeface="Trebuchet MS"/>
              </a:rPr>
              <a:t>- Nate Lapointe </a:t>
            </a:r>
            <a:r>
              <a:rPr b="1" lang="en-US" sz="2000">
                <a:latin typeface="Trebuchet MS"/>
                <a:ea typeface="Trebuchet MS"/>
                <a:cs typeface="Trebuchet MS"/>
                <a:sym typeface="Trebuchet MS"/>
              </a:rPr>
              <a:t>(</a:t>
            </a:r>
            <a:r>
              <a:rPr b="1" lang="en-US" sz="2000" u="sng">
                <a:solidFill>
                  <a:schemeClr val="hlink"/>
                </a:solidFill>
                <a:latin typeface="Trebuchet MS"/>
                <a:ea typeface="Trebuchet MS"/>
                <a:cs typeface="Trebuchet MS"/>
                <a:sym typeface="Trebuchet MS"/>
                <a:hlinkClick r:id="rId5"/>
              </a:rPr>
              <a:t>nate@actonmass.org</a:t>
            </a:r>
            <a:r>
              <a:rPr b="1" lang="en-US" sz="2000">
                <a:latin typeface="Trebuchet MS"/>
                <a:ea typeface="Trebuchet MS"/>
                <a:cs typeface="Trebuchet MS"/>
                <a:sym typeface="Trebuchet MS"/>
              </a:rPr>
              <a:t>)</a:t>
            </a:r>
            <a:endParaRPr b="1" sz="2100">
              <a:latin typeface="Trebuchet MS"/>
              <a:ea typeface="Trebuchet MS"/>
              <a:cs typeface="Trebuchet MS"/>
              <a:sym typeface="Trebuchet MS"/>
            </a:endParaRPr>
          </a:p>
          <a:p>
            <a:pPr indent="0" lvl="0" marL="0" marR="0" rtl="0" algn="l">
              <a:spcBef>
                <a:spcPts val="0"/>
              </a:spcBef>
              <a:spcAft>
                <a:spcPts val="0"/>
              </a:spcAft>
              <a:buNone/>
            </a:pPr>
            <a:r>
              <a:t/>
            </a:r>
            <a:endParaRPr b="1" sz="2000">
              <a:latin typeface="Trebuchet MS"/>
              <a:ea typeface="Trebuchet MS"/>
              <a:cs typeface="Trebuchet MS"/>
              <a:sym typeface="Trebuchet MS"/>
            </a:endParaRPr>
          </a:p>
          <a:p>
            <a:pPr indent="0" lvl="0" marL="0" marR="0" rtl="0" algn="l">
              <a:spcBef>
                <a:spcPts val="0"/>
              </a:spcBef>
              <a:spcAft>
                <a:spcPts val="0"/>
              </a:spcAft>
              <a:buNone/>
            </a:pPr>
            <a:r>
              <a:t/>
            </a:r>
            <a:endParaRPr b="1" sz="2000">
              <a:latin typeface="Trebuchet MS"/>
              <a:ea typeface="Trebuchet MS"/>
              <a:cs typeface="Trebuchet MS"/>
              <a:sym typeface="Trebuchet MS"/>
            </a:endParaRPr>
          </a:p>
          <a:p>
            <a:pPr indent="-76200" lvl="0" marL="228600" marR="0" rtl="0" algn="l">
              <a:spcBef>
                <a:spcPts val="800"/>
              </a:spcBef>
              <a:spcAft>
                <a:spcPts val="0"/>
              </a:spcAft>
              <a:buClr>
                <a:schemeClr val="dk1"/>
              </a:buClr>
              <a:buSzPts val="2400"/>
              <a:buFont typeface="Arial"/>
              <a:buNone/>
            </a:pPr>
            <a:r>
              <a:t/>
            </a:r>
            <a:endParaRPr b="1" sz="3000">
              <a:solidFill>
                <a:srgbClr val="105295"/>
              </a:solidFill>
              <a:latin typeface="Trebuchet MS"/>
              <a:ea typeface="Trebuchet MS"/>
              <a:cs typeface="Trebuchet MS"/>
              <a:sym typeface="Trebuchet MS"/>
            </a:endParaRPr>
          </a:p>
          <a:p>
            <a:pPr indent="-76200" lvl="0" marL="228600" marR="0" rtl="0" algn="l">
              <a:spcBef>
                <a:spcPts val="800"/>
              </a:spcBef>
              <a:spcAft>
                <a:spcPts val="0"/>
              </a:spcAft>
              <a:buClr>
                <a:schemeClr val="dk1"/>
              </a:buClr>
              <a:buSzPts val="2400"/>
              <a:buFont typeface="Arial"/>
              <a:buNone/>
            </a:pPr>
            <a:r>
              <a:t/>
            </a:r>
            <a:endParaRPr b="1" sz="3000">
              <a:solidFill>
                <a:srgbClr val="105295"/>
              </a:solidFill>
              <a:latin typeface="Trebuchet MS"/>
              <a:ea typeface="Trebuchet MS"/>
              <a:cs typeface="Trebuchet MS"/>
              <a:sym typeface="Trebuchet MS"/>
            </a:endParaRPr>
          </a:p>
          <a:p>
            <a:pPr indent="-76200" lvl="0" marL="228600" marR="0" rtl="0" algn="l">
              <a:spcBef>
                <a:spcPts val="800"/>
              </a:spcBef>
              <a:spcAft>
                <a:spcPts val="0"/>
              </a:spcAft>
              <a:buClr>
                <a:schemeClr val="dk1"/>
              </a:buClr>
              <a:buSzPts val="2400"/>
              <a:buFont typeface="Arial"/>
              <a:buNone/>
            </a:pPr>
            <a:r>
              <a:t/>
            </a:r>
            <a:endParaRPr b="1" sz="3000">
              <a:solidFill>
                <a:srgbClr val="105295"/>
              </a:solidFill>
              <a:latin typeface="Trebuchet MS"/>
              <a:ea typeface="Trebuchet MS"/>
              <a:cs typeface="Trebuchet MS"/>
              <a:sym typeface="Trebuchet MS"/>
            </a:endParaRPr>
          </a:p>
        </p:txBody>
      </p:sp>
      <p:sp>
        <p:nvSpPr>
          <p:cNvPr id="493" name="Google Shape;493;gb0848c7277_0_14"/>
          <p:cNvSpPr/>
          <p:nvPr/>
        </p:nvSpPr>
        <p:spPr>
          <a:xfrm>
            <a:off x="8591550" y="2016199"/>
            <a:ext cx="3194100" cy="4086900"/>
          </a:xfrm>
          <a:prstGeom prst="roundRect">
            <a:avLst>
              <a:gd fmla="val 16667" name="adj"/>
            </a:avLst>
          </a:prstGeom>
          <a:solidFill>
            <a:srgbClr val="EDA631"/>
          </a:solidFill>
          <a:ln cap="flat" cmpd="sng" w="1905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500" u="sng">
                <a:solidFill>
                  <a:schemeClr val="lt1"/>
                </a:solidFill>
                <a:latin typeface="Trebuchet MS"/>
                <a:ea typeface="Trebuchet MS"/>
                <a:cs typeface="Trebuchet MS"/>
                <a:sym typeface="Trebuchet MS"/>
              </a:rPr>
              <a:t>Requirements</a:t>
            </a:r>
            <a:r>
              <a:rPr lang="en-US" sz="1500">
                <a:solidFill>
                  <a:schemeClr val="lt1"/>
                </a:solidFill>
                <a:latin typeface="Trebuchet MS"/>
                <a:ea typeface="Trebuchet MS"/>
                <a:cs typeface="Trebuchet MS"/>
                <a:sym typeface="Trebuchet MS"/>
              </a:rPr>
              <a:t>: </a:t>
            </a:r>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Trebuchet MS"/>
                <a:ea typeface="Trebuchet MS"/>
                <a:cs typeface="Trebuchet MS"/>
                <a:sym typeface="Trebuchet MS"/>
              </a:rPr>
              <a:t>You are excited to organize in your community </a:t>
            </a:r>
            <a:endParaRPr/>
          </a:p>
          <a:p>
            <a:pPr indent="-190500" lvl="0" marL="285750" marR="0" rtl="0" algn="l">
              <a:spcBef>
                <a:spcPts val="0"/>
              </a:spcBef>
              <a:spcAft>
                <a:spcPts val="0"/>
              </a:spcAft>
              <a:buClr>
                <a:schemeClr val="dk1"/>
              </a:buClr>
              <a:buSzPts val="1500"/>
              <a:buFont typeface="Arial"/>
              <a:buNone/>
            </a:pPr>
            <a:r>
              <a:t/>
            </a:r>
            <a:endParaRPr sz="15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Trebuchet MS"/>
                <a:ea typeface="Trebuchet MS"/>
                <a:cs typeface="Trebuchet MS"/>
                <a:sym typeface="Trebuchet MS"/>
              </a:rPr>
              <a:t>You are eager to meet with your legislator to pressure for rules changes and a functioning democracy </a:t>
            </a:r>
            <a:endParaRPr/>
          </a:p>
          <a:p>
            <a:pPr indent="0" lvl="0" marL="0" marR="0" rtl="0" algn="l">
              <a:spcBef>
                <a:spcPts val="0"/>
              </a:spcBef>
              <a:spcAft>
                <a:spcPts val="0"/>
              </a:spcAft>
              <a:buNone/>
            </a:pPr>
            <a:r>
              <a:t/>
            </a:r>
            <a:endParaRPr sz="15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Trebuchet MS"/>
                <a:ea typeface="Trebuchet MS"/>
                <a:cs typeface="Trebuchet MS"/>
                <a:sym typeface="Trebuchet MS"/>
              </a:rPr>
              <a:t>Act on Mass will provide 100% of trainings and support</a:t>
            </a:r>
            <a:endParaRPr/>
          </a:p>
          <a:p>
            <a:pPr indent="-190500" lvl="0" marL="285750" marR="0" rtl="0" algn="l">
              <a:spcBef>
                <a:spcPts val="0"/>
              </a:spcBef>
              <a:spcAft>
                <a:spcPts val="0"/>
              </a:spcAft>
              <a:buClr>
                <a:schemeClr val="dk1"/>
              </a:buClr>
              <a:buSzPts val="1500"/>
              <a:buFont typeface="Arial"/>
              <a:buNone/>
            </a:pPr>
            <a:r>
              <a:t/>
            </a:r>
            <a:endParaRPr sz="15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500"/>
              <a:buFont typeface="Arial"/>
              <a:buChar char="•"/>
            </a:pPr>
            <a:r>
              <a:rPr lang="en-US" sz="1500">
                <a:solidFill>
                  <a:schemeClr val="lt1"/>
                </a:solidFill>
                <a:latin typeface="Trebuchet MS"/>
                <a:ea typeface="Trebuchet MS"/>
                <a:cs typeface="Trebuchet MS"/>
                <a:sym typeface="Trebuchet MS"/>
              </a:rPr>
              <a:t>Belief in a healthy democracy, an anti-racist agenda, a just economy, and a livable planet </a:t>
            </a:r>
            <a:endParaRPr/>
          </a:p>
        </p:txBody>
      </p:sp>
      <p:sp>
        <p:nvSpPr>
          <p:cNvPr id="494" name="Google Shape;494;gb0848c7277_0_14"/>
          <p:cNvSpPr txBox="1"/>
          <p:nvPr/>
        </p:nvSpPr>
        <p:spPr>
          <a:xfrm>
            <a:off x="838200" y="4831358"/>
            <a:ext cx="71373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u="sng">
                <a:solidFill>
                  <a:srgbClr val="C00200"/>
                </a:solidFill>
                <a:latin typeface="Trebuchet MS"/>
                <a:ea typeface="Trebuchet MS"/>
                <a:cs typeface="Trebuchet MS"/>
                <a:sym typeface="Trebuchet MS"/>
                <a:hlinkClick r:id="rId6">
                  <a:extLst>
                    <a:ext uri="{A12FA001-AC4F-418D-AE19-62706E023703}">
                      <ahyp:hlinkClr val="tx"/>
                    </a:ext>
                  </a:extLst>
                </a:hlinkClick>
              </a:rPr>
              <a:t>actonmass.org/the-campaign</a:t>
            </a:r>
            <a:endParaRPr b="1" sz="4000">
              <a:solidFill>
                <a:srgbClr val="C00200"/>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2"/>
          <p:cNvSpPr txBox="1"/>
          <p:nvPr>
            <p:ph type="title"/>
          </p:nvPr>
        </p:nvSpPr>
        <p:spPr>
          <a:xfrm>
            <a:off x="838201" y="365125"/>
            <a:ext cx="888283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Help Promote the Campaign</a:t>
            </a:r>
            <a:endParaRPr sz="3800"/>
          </a:p>
        </p:txBody>
      </p:sp>
      <p:pic>
        <p:nvPicPr>
          <p:cNvPr descr="The Branding Source: New logo: Twitter" id="500" name="Google Shape;500;p12"/>
          <p:cNvPicPr preferRelativeResize="0"/>
          <p:nvPr/>
        </p:nvPicPr>
        <p:blipFill rotWithShape="1">
          <a:blip r:embed="rId3">
            <a:alphaModFix/>
          </a:blip>
          <a:srcRect b="0" l="0" r="0" t="0"/>
          <a:stretch/>
        </p:blipFill>
        <p:spPr>
          <a:xfrm>
            <a:off x="2229866" y="2403565"/>
            <a:ext cx="632206" cy="513370"/>
          </a:xfrm>
          <a:prstGeom prst="rect">
            <a:avLst/>
          </a:prstGeom>
          <a:noFill/>
          <a:ln>
            <a:noFill/>
          </a:ln>
        </p:spPr>
      </p:pic>
      <p:pic>
        <p:nvPicPr>
          <p:cNvPr descr="Facebook logo and symbol, meaning, history, PNG" id="501" name="Google Shape;501;p12"/>
          <p:cNvPicPr preferRelativeResize="0"/>
          <p:nvPr/>
        </p:nvPicPr>
        <p:blipFill rotWithShape="1">
          <a:blip r:embed="rId4">
            <a:alphaModFix/>
          </a:blip>
          <a:srcRect b="0" l="0" r="0" t="0"/>
          <a:stretch/>
        </p:blipFill>
        <p:spPr>
          <a:xfrm>
            <a:off x="1977866" y="3378774"/>
            <a:ext cx="1136206" cy="795399"/>
          </a:xfrm>
          <a:prstGeom prst="rect">
            <a:avLst/>
          </a:prstGeom>
          <a:noFill/>
          <a:ln>
            <a:noFill/>
          </a:ln>
        </p:spPr>
      </p:pic>
      <p:pic>
        <p:nvPicPr>
          <p:cNvPr id="502" name="Google Shape;502;p12"/>
          <p:cNvPicPr preferRelativeResize="0"/>
          <p:nvPr/>
        </p:nvPicPr>
        <p:blipFill rotWithShape="1">
          <a:blip r:embed="rId5">
            <a:alphaModFix/>
          </a:blip>
          <a:srcRect b="0" l="0" r="0" t="0"/>
          <a:stretch/>
        </p:blipFill>
        <p:spPr>
          <a:xfrm>
            <a:off x="2069239" y="4545522"/>
            <a:ext cx="948718" cy="940877"/>
          </a:xfrm>
          <a:prstGeom prst="rect">
            <a:avLst/>
          </a:prstGeom>
          <a:noFill/>
          <a:ln>
            <a:noFill/>
          </a:ln>
        </p:spPr>
      </p:pic>
      <p:sp>
        <p:nvSpPr>
          <p:cNvPr id="503" name="Google Shape;503;p12"/>
          <p:cNvSpPr txBox="1"/>
          <p:nvPr/>
        </p:nvSpPr>
        <p:spPr>
          <a:xfrm>
            <a:off x="3008812" y="2449938"/>
            <a:ext cx="28524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rebuchet MS"/>
                <a:ea typeface="Trebuchet MS"/>
                <a:cs typeface="Trebuchet MS"/>
                <a:sym typeface="Trebuchet MS"/>
              </a:rPr>
              <a:t>@act_on_mass</a:t>
            </a:r>
            <a:endParaRPr/>
          </a:p>
        </p:txBody>
      </p:sp>
      <p:sp>
        <p:nvSpPr>
          <p:cNvPr id="504" name="Google Shape;504;p12"/>
          <p:cNvSpPr txBox="1"/>
          <p:nvPr/>
        </p:nvSpPr>
        <p:spPr>
          <a:xfrm>
            <a:off x="3008812" y="3614966"/>
            <a:ext cx="62357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rebuchet MS"/>
                <a:ea typeface="Trebuchet MS"/>
                <a:cs typeface="Trebuchet MS"/>
                <a:sym typeface="Trebuchet MS"/>
              </a:rPr>
              <a:t>www.facebook.com/act.on.massachusetts</a:t>
            </a:r>
            <a:endParaRPr/>
          </a:p>
        </p:txBody>
      </p:sp>
      <p:sp>
        <p:nvSpPr>
          <p:cNvPr id="505" name="Google Shape;505;p12"/>
          <p:cNvSpPr txBox="1"/>
          <p:nvPr/>
        </p:nvSpPr>
        <p:spPr>
          <a:xfrm>
            <a:off x="3008812" y="4794347"/>
            <a:ext cx="28524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rebuchet MS"/>
                <a:ea typeface="Trebuchet MS"/>
                <a:cs typeface="Trebuchet MS"/>
                <a:sym typeface="Trebuchet MS"/>
              </a:rPr>
              <a:t>@act_on_mass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The Massachusetts </a:t>
            </a:r>
            <a:br>
              <a:rPr b="1" lang="en-US" sz="3800"/>
            </a:br>
            <a:r>
              <a:rPr b="1" lang="en-US" sz="3800"/>
              <a:t>State House is Broken</a:t>
            </a:r>
            <a:endParaRPr/>
          </a:p>
        </p:txBody>
      </p:sp>
      <p:grpSp>
        <p:nvGrpSpPr>
          <p:cNvPr id="105" name="Google Shape;105;p2"/>
          <p:cNvGrpSpPr/>
          <p:nvPr/>
        </p:nvGrpSpPr>
        <p:grpSpPr>
          <a:xfrm>
            <a:off x="1101819" y="2586984"/>
            <a:ext cx="4380228" cy="2658447"/>
            <a:chOff x="1190640" y="1965302"/>
            <a:chExt cx="6694131" cy="4036879"/>
          </a:xfrm>
        </p:grpSpPr>
        <p:sp>
          <p:nvSpPr>
            <p:cNvPr id="106" name="Google Shape;106;p2"/>
            <p:cNvSpPr/>
            <p:nvPr/>
          </p:nvSpPr>
          <p:spPr>
            <a:xfrm>
              <a:off x="7322321" y="2979103"/>
              <a:ext cx="207429" cy="191933"/>
            </a:xfrm>
            <a:custGeom>
              <a:rect b="b" l="l" r="r" t="t"/>
              <a:pathLst>
                <a:path extrusionOk="0" h="156" w="156">
                  <a:moveTo>
                    <a:pt x="58" y="122"/>
                  </a:moveTo>
                  <a:lnTo>
                    <a:pt x="64" y="110"/>
                  </a:lnTo>
                  <a:lnTo>
                    <a:pt x="81" y="104"/>
                  </a:lnTo>
                  <a:lnTo>
                    <a:pt x="93" y="98"/>
                  </a:lnTo>
                  <a:lnTo>
                    <a:pt x="98" y="98"/>
                  </a:lnTo>
                  <a:lnTo>
                    <a:pt x="104" y="98"/>
                  </a:lnTo>
                  <a:lnTo>
                    <a:pt x="116" y="93"/>
                  </a:lnTo>
                  <a:lnTo>
                    <a:pt x="145" y="81"/>
                  </a:lnTo>
                  <a:lnTo>
                    <a:pt x="151" y="81"/>
                  </a:lnTo>
                  <a:lnTo>
                    <a:pt x="151" y="75"/>
                  </a:lnTo>
                  <a:lnTo>
                    <a:pt x="156" y="64"/>
                  </a:lnTo>
                  <a:lnTo>
                    <a:pt x="151" y="46"/>
                  </a:lnTo>
                  <a:lnTo>
                    <a:pt x="151" y="40"/>
                  </a:lnTo>
                  <a:lnTo>
                    <a:pt x="145" y="29"/>
                  </a:lnTo>
                  <a:lnTo>
                    <a:pt x="139" y="11"/>
                  </a:lnTo>
                  <a:lnTo>
                    <a:pt x="139" y="0"/>
                  </a:lnTo>
                  <a:lnTo>
                    <a:pt x="116" y="6"/>
                  </a:lnTo>
                  <a:lnTo>
                    <a:pt x="110" y="6"/>
                  </a:lnTo>
                  <a:lnTo>
                    <a:pt x="93" y="11"/>
                  </a:lnTo>
                  <a:lnTo>
                    <a:pt x="81" y="11"/>
                  </a:lnTo>
                  <a:lnTo>
                    <a:pt x="52" y="23"/>
                  </a:lnTo>
                  <a:lnTo>
                    <a:pt x="40" y="23"/>
                  </a:lnTo>
                  <a:lnTo>
                    <a:pt x="35" y="23"/>
                  </a:lnTo>
                  <a:lnTo>
                    <a:pt x="6" y="35"/>
                  </a:lnTo>
                  <a:lnTo>
                    <a:pt x="0" y="35"/>
                  </a:lnTo>
                  <a:lnTo>
                    <a:pt x="0" y="40"/>
                  </a:lnTo>
                  <a:lnTo>
                    <a:pt x="6" y="69"/>
                  </a:lnTo>
                  <a:lnTo>
                    <a:pt x="6" y="75"/>
                  </a:lnTo>
                  <a:lnTo>
                    <a:pt x="6" y="81"/>
                  </a:lnTo>
                  <a:lnTo>
                    <a:pt x="6" y="87"/>
                  </a:lnTo>
                  <a:lnTo>
                    <a:pt x="11" y="93"/>
                  </a:lnTo>
                  <a:lnTo>
                    <a:pt x="11" y="104"/>
                  </a:lnTo>
                  <a:lnTo>
                    <a:pt x="11" y="110"/>
                  </a:lnTo>
                  <a:lnTo>
                    <a:pt x="23" y="127"/>
                  </a:lnTo>
                  <a:lnTo>
                    <a:pt x="6" y="145"/>
                  </a:lnTo>
                  <a:lnTo>
                    <a:pt x="17" y="156"/>
                  </a:lnTo>
                  <a:lnTo>
                    <a:pt x="35" y="139"/>
                  </a:lnTo>
                  <a:lnTo>
                    <a:pt x="46" y="133"/>
                  </a:lnTo>
                  <a:lnTo>
                    <a:pt x="58" y="12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07" name="Google Shape;107;p2"/>
            <p:cNvSpPr/>
            <p:nvPr/>
          </p:nvSpPr>
          <p:spPr>
            <a:xfrm>
              <a:off x="7020486" y="3527837"/>
              <a:ext cx="31912" cy="29528"/>
            </a:xfrm>
            <a:custGeom>
              <a:rect b="b" l="l" r="r" t="t"/>
              <a:pathLst>
                <a:path extrusionOk="0" h="24" w="24">
                  <a:moveTo>
                    <a:pt x="0" y="6"/>
                  </a:moveTo>
                  <a:lnTo>
                    <a:pt x="6" y="12"/>
                  </a:lnTo>
                  <a:lnTo>
                    <a:pt x="12" y="12"/>
                  </a:lnTo>
                  <a:lnTo>
                    <a:pt x="12" y="18"/>
                  </a:lnTo>
                  <a:lnTo>
                    <a:pt x="12" y="24"/>
                  </a:lnTo>
                  <a:lnTo>
                    <a:pt x="18" y="12"/>
                  </a:lnTo>
                  <a:lnTo>
                    <a:pt x="24" y="6"/>
                  </a:lnTo>
                  <a:lnTo>
                    <a:pt x="12" y="0"/>
                  </a:lnTo>
                  <a:lnTo>
                    <a:pt x="6" y="0"/>
                  </a:lnTo>
                  <a:lnTo>
                    <a:pt x="6" y="6"/>
                  </a:lnTo>
                  <a:lnTo>
                    <a:pt x="0" y="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08" name="Google Shape;108;p2"/>
            <p:cNvSpPr/>
            <p:nvPr/>
          </p:nvSpPr>
          <p:spPr>
            <a:xfrm>
              <a:off x="7152123" y="3371583"/>
              <a:ext cx="123660" cy="191933"/>
            </a:xfrm>
            <a:custGeom>
              <a:rect b="b" l="l" r="r" t="t"/>
              <a:pathLst>
                <a:path extrusionOk="0" h="156" w="93">
                  <a:moveTo>
                    <a:pt x="29" y="52"/>
                  </a:moveTo>
                  <a:lnTo>
                    <a:pt x="23" y="40"/>
                  </a:lnTo>
                  <a:lnTo>
                    <a:pt x="17" y="29"/>
                  </a:lnTo>
                  <a:lnTo>
                    <a:pt x="23" y="29"/>
                  </a:lnTo>
                  <a:lnTo>
                    <a:pt x="17" y="23"/>
                  </a:lnTo>
                  <a:lnTo>
                    <a:pt x="23" y="17"/>
                  </a:lnTo>
                  <a:lnTo>
                    <a:pt x="23" y="6"/>
                  </a:lnTo>
                  <a:lnTo>
                    <a:pt x="29" y="6"/>
                  </a:lnTo>
                  <a:lnTo>
                    <a:pt x="17" y="0"/>
                  </a:lnTo>
                  <a:lnTo>
                    <a:pt x="12" y="6"/>
                  </a:lnTo>
                  <a:lnTo>
                    <a:pt x="0" y="17"/>
                  </a:lnTo>
                  <a:lnTo>
                    <a:pt x="0" y="23"/>
                  </a:lnTo>
                  <a:lnTo>
                    <a:pt x="0" y="29"/>
                  </a:lnTo>
                  <a:lnTo>
                    <a:pt x="6" y="58"/>
                  </a:lnTo>
                  <a:lnTo>
                    <a:pt x="12" y="64"/>
                  </a:lnTo>
                  <a:lnTo>
                    <a:pt x="12" y="69"/>
                  </a:lnTo>
                  <a:lnTo>
                    <a:pt x="12" y="75"/>
                  </a:lnTo>
                  <a:lnTo>
                    <a:pt x="17" y="81"/>
                  </a:lnTo>
                  <a:lnTo>
                    <a:pt x="23" y="98"/>
                  </a:lnTo>
                  <a:lnTo>
                    <a:pt x="29" y="116"/>
                  </a:lnTo>
                  <a:lnTo>
                    <a:pt x="29" y="127"/>
                  </a:lnTo>
                  <a:lnTo>
                    <a:pt x="29" y="133"/>
                  </a:lnTo>
                  <a:lnTo>
                    <a:pt x="35" y="139"/>
                  </a:lnTo>
                  <a:lnTo>
                    <a:pt x="35" y="145"/>
                  </a:lnTo>
                  <a:lnTo>
                    <a:pt x="41" y="156"/>
                  </a:lnTo>
                  <a:lnTo>
                    <a:pt x="58" y="156"/>
                  </a:lnTo>
                  <a:lnTo>
                    <a:pt x="70" y="151"/>
                  </a:lnTo>
                  <a:lnTo>
                    <a:pt x="81" y="151"/>
                  </a:lnTo>
                  <a:lnTo>
                    <a:pt x="87" y="145"/>
                  </a:lnTo>
                  <a:lnTo>
                    <a:pt x="93" y="145"/>
                  </a:lnTo>
                  <a:lnTo>
                    <a:pt x="81" y="110"/>
                  </a:lnTo>
                  <a:lnTo>
                    <a:pt x="58" y="98"/>
                  </a:lnTo>
                  <a:lnTo>
                    <a:pt x="52" y="87"/>
                  </a:lnTo>
                  <a:lnTo>
                    <a:pt x="41" y="64"/>
                  </a:lnTo>
                  <a:lnTo>
                    <a:pt x="29" y="5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09" name="Google Shape;109;p2"/>
            <p:cNvSpPr/>
            <p:nvPr/>
          </p:nvSpPr>
          <p:spPr>
            <a:xfrm>
              <a:off x="7314343" y="2836383"/>
              <a:ext cx="409538" cy="199316"/>
            </a:xfrm>
            <a:custGeom>
              <a:rect b="b" l="l" r="r" t="t"/>
              <a:pathLst>
                <a:path extrusionOk="0" h="162" w="308">
                  <a:moveTo>
                    <a:pt x="244" y="127"/>
                  </a:moveTo>
                  <a:lnTo>
                    <a:pt x="238" y="127"/>
                  </a:lnTo>
                  <a:lnTo>
                    <a:pt x="232" y="139"/>
                  </a:lnTo>
                  <a:lnTo>
                    <a:pt x="226" y="151"/>
                  </a:lnTo>
                  <a:lnTo>
                    <a:pt x="220" y="156"/>
                  </a:lnTo>
                  <a:lnTo>
                    <a:pt x="215" y="156"/>
                  </a:lnTo>
                  <a:lnTo>
                    <a:pt x="209" y="145"/>
                  </a:lnTo>
                  <a:lnTo>
                    <a:pt x="209" y="139"/>
                  </a:lnTo>
                  <a:lnTo>
                    <a:pt x="203" y="139"/>
                  </a:lnTo>
                  <a:lnTo>
                    <a:pt x="197" y="133"/>
                  </a:lnTo>
                  <a:lnTo>
                    <a:pt x="191" y="133"/>
                  </a:lnTo>
                  <a:lnTo>
                    <a:pt x="186" y="116"/>
                  </a:lnTo>
                  <a:lnTo>
                    <a:pt x="180" y="122"/>
                  </a:lnTo>
                  <a:lnTo>
                    <a:pt x="180" y="110"/>
                  </a:lnTo>
                  <a:lnTo>
                    <a:pt x="180" y="104"/>
                  </a:lnTo>
                  <a:lnTo>
                    <a:pt x="174" y="110"/>
                  </a:lnTo>
                  <a:lnTo>
                    <a:pt x="168" y="110"/>
                  </a:lnTo>
                  <a:lnTo>
                    <a:pt x="162" y="110"/>
                  </a:lnTo>
                  <a:lnTo>
                    <a:pt x="145" y="116"/>
                  </a:lnTo>
                  <a:lnTo>
                    <a:pt x="122" y="122"/>
                  </a:lnTo>
                  <a:lnTo>
                    <a:pt x="116" y="122"/>
                  </a:lnTo>
                  <a:lnTo>
                    <a:pt x="99" y="127"/>
                  </a:lnTo>
                  <a:lnTo>
                    <a:pt x="87" y="127"/>
                  </a:lnTo>
                  <a:lnTo>
                    <a:pt x="58" y="139"/>
                  </a:lnTo>
                  <a:lnTo>
                    <a:pt x="46" y="139"/>
                  </a:lnTo>
                  <a:lnTo>
                    <a:pt x="41" y="139"/>
                  </a:lnTo>
                  <a:lnTo>
                    <a:pt x="12" y="151"/>
                  </a:lnTo>
                  <a:lnTo>
                    <a:pt x="6" y="151"/>
                  </a:lnTo>
                  <a:lnTo>
                    <a:pt x="0" y="145"/>
                  </a:lnTo>
                  <a:lnTo>
                    <a:pt x="0" y="98"/>
                  </a:lnTo>
                  <a:lnTo>
                    <a:pt x="0" y="81"/>
                  </a:lnTo>
                  <a:lnTo>
                    <a:pt x="0" y="75"/>
                  </a:lnTo>
                  <a:lnTo>
                    <a:pt x="0" y="69"/>
                  </a:lnTo>
                  <a:lnTo>
                    <a:pt x="17" y="64"/>
                  </a:lnTo>
                  <a:lnTo>
                    <a:pt x="23" y="64"/>
                  </a:lnTo>
                  <a:lnTo>
                    <a:pt x="29" y="64"/>
                  </a:lnTo>
                  <a:lnTo>
                    <a:pt x="46" y="58"/>
                  </a:lnTo>
                  <a:lnTo>
                    <a:pt x="64" y="52"/>
                  </a:lnTo>
                  <a:lnTo>
                    <a:pt x="70" y="52"/>
                  </a:lnTo>
                  <a:lnTo>
                    <a:pt x="75" y="52"/>
                  </a:lnTo>
                  <a:lnTo>
                    <a:pt x="81" y="52"/>
                  </a:lnTo>
                  <a:lnTo>
                    <a:pt x="99" y="46"/>
                  </a:lnTo>
                  <a:lnTo>
                    <a:pt x="110" y="46"/>
                  </a:lnTo>
                  <a:lnTo>
                    <a:pt x="110" y="40"/>
                  </a:lnTo>
                  <a:lnTo>
                    <a:pt x="116" y="40"/>
                  </a:lnTo>
                  <a:lnTo>
                    <a:pt x="162" y="29"/>
                  </a:lnTo>
                  <a:lnTo>
                    <a:pt x="162" y="23"/>
                  </a:lnTo>
                  <a:lnTo>
                    <a:pt x="180" y="11"/>
                  </a:lnTo>
                  <a:lnTo>
                    <a:pt x="180" y="6"/>
                  </a:lnTo>
                  <a:lnTo>
                    <a:pt x="197" y="0"/>
                  </a:lnTo>
                  <a:lnTo>
                    <a:pt x="209" y="17"/>
                  </a:lnTo>
                  <a:lnTo>
                    <a:pt x="215" y="17"/>
                  </a:lnTo>
                  <a:lnTo>
                    <a:pt x="220" y="23"/>
                  </a:lnTo>
                  <a:lnTo>
                    <a:pt x="209" y="35"/>
                  </a:lnTo>
                  <a:lnTo>
                    <a:pt x="203" y="52"/>
                  </a:lnTo>
                  <a:lnTo>
                    <a:pt x="197" y="52"/>
                  </a:lnTo>
                  <a:lnTo>
                    <a:pt x="197" y="58"/>
                  </a:lnTo>
                  <a:lnTo>
                    <a:pt x="203" y="64"/>
                  </a:lnTo>
                  <a:lnTo>
                    <a:pt x="215" y="64"/>
                  </a:lnTo>
                  <a:lnTo>
                    <a:pt x="220" y="64"/>
                  </a:lnTo>
                  <a:lnTo>
                    <a:pt x="244" y="87"/>
                  </a:lnTo>
                  <a:lnTo>
                    <a:pt x="232" y="93"/>
                  </a:lnTo>
                  <a:lnTo>
                    <a:pt x="244" y="98"/>
                  </a:lnTo>
                  <a:lnTo>
                    <a:pt x="244" y="93"/>
                  </a:lnTo>
                  <a:lnTo>
                    <a:pt x="255" y="110"/>
                  </a:lnTo>
                  <a:lnTo>
                    <a:pt x="278" y="110"/>
                  </a:lnTo>
                  <a:lnTo>
                    <a:pt x="296" y="98"/>
                  </a:lnTo>
                  <a:lnTo>
                    <a:pt x="296" y="87"/>
                  </a:lnTo>
                  <a:lnTo>
                    <a:pt x="290" y="87"/>
                  </a:lnTo>
                  <a:lnTo>
                    <a:pt x="278" y="69"/>
                  </a:lnTo>
                  <a:lnTo>
                    <a:pt x="290" y="75"/>
                  </a:lnTo>
                  <a:lnTo>
                    <a:pt x="308" y="110"/>
                  </a:lnTo>
                  <a:lnTo>
                    <a:pt x="308" y="122"/>
                  </a:lnTo>
                  <a:lnTo>
                    <a:pt x="302" y="110"/>
                  </a:lnTo>
                  <a:lnTo>
                    <a:pt x="273" y="127"/>
                  </a:lnTo>
                  <a:lnTo>
                    <a:pt x="267" y="133"/>
                  </a:lnTo>
                  <a:lnTo>
                    <a:pt x="255" y="139"/>
                  </a:lnTo>
                  <a:lnTo>
                    <a:pt x="249" y="145"/>
                  </a:lnTo>
                  <a:lnTo>
                    <a:pt x="232" y="162"/>
                  </a:lnTo>
                  <a:lnTo>
                    <a:pt x="232" y="156"/>
                  </a:lnTo>
                  <a:lnTo>
                    <a:pt x="249" y="145"/>
                  </a:lnTo>
                  <a:lnTo>
                    <a:pt x="249" y="133"/>
                  </a:lnTo>
                  <a:lnTo>
                    <a:pt x="244" y="127"/>
                  </a:lnTo>
                  <a:close/>
                </a:path>
              </a:pathLst>
            </a:custGeom>
            <a:solidFill>
              <a:srgbClr val="EDA63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0" name="Google Shape;110;p2"/>
            <p:cNvSpPr/>
            <p:nvPr/>
          </p:nvSpPr>
          <p:spPr>
            <a:xfrm>
              <a:off x="7638783" y="3014784"/>
              <a:ext cx="38560" cy="28298"/>
            </a:xfrm>
            <a:custGeom>
              <a:rect b="b" l="l" r="r" t="t"/>
              <a:pathLst>
                <a:path extrusionOk="0" h="23" w="29">
                  <a:moveTo>
                    <a:pt x="0" y="23"/>
                  </a:moveTo>
                  <a:lnTo>
                    <a:pt x="5" y="23"/>
                  </a:lnTo>
                  <a:lnTo>
                    <a:pt x="29" y="11"/>
                  </a:lnTo>
                  <a:lnTo>
                    <a:pt x="29" y="6"/>
                  </a:lnTo>
                  <a:lnTo>
                    <a:pt x="17" y="0"/>
                  </a:lnTo>
                  <a:lnTo>
                    <a:pt x="5" y="17"/>
                  </a:lnTo>
                  <a:lnTo>
                    <a:pt x="0" y="23"/>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1" name="Google Shape;111;p2"/>
            <p:cNvSpPr/>
            <p:nvPr/>
          </p:nvSpPr>
          <p:spPr>
            <a:xfrm>
              <a:off x="7699947" y="3007401"/>
              <a:ext cx="30582" cy="20916"/>
            </a:xfrm>
            <a:custGeom>
              <a:rect b="b" l="l" r="r" t="t"/>
              <a:pathLst>
                <a:path extrusionOk="0" h="17" w="23">
                  <a:moveTo>
                    <a:pt x="0" y="17"/>
                  </a:moveTo>
                  <a:lnTo>
                    <a:pt x="18" y="17"/>
                  </a:lnTo>
                  <a:lnTo>
                    <a:pt x="23" y="12"/>
                  </a:lnTo>
                  <a:lnTo>
                    <a:pt x="23" y="6"/>
                  </a:lnTo>
                  <a:lnTo>
                    <a:pt x="18" y="0"/>
                  </a:lnTo>
                  <a:lnTo>
                    <a:pt x="18" y="12"/>
                  </a:lnTo>
                  <a:lnTo>
                    <a:pt x="6" y="17"/>
                  </a:lnTo>
                  <a:lnTo>
                    <a:pt x="0" y="17"/>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2" name="Google Shape;112;p2"/>
            <p:cNvSpPr/>
            <p:nvPr/>
          </p:nvSpPr>
          <p:spPr>
            <a:xfrm>
              <a:off x="6727959" y="3399880"/>
              <a:ext cx="547825" cy="249759"/>
            </a:xfrm>
            <a:custGeom>
              <a:rect b="b" l="l" r="r" t="t"/>
              <a:pathLst>
                <a:path extrusionOk="0" h="203" w="412">
                  <a:moveTo>
                    <a:pt x="98" y="46"/>
                  </a:moveTo>
                  <a:lnTo>
                    <a:pt x="104" y="46"/>
                  </a:lnTo>
                  <a:lnTo>
                    <a:pt x="116" y="41"/>
                  </a:lnTo>
                  <a:lnTo>
                    <a:pt x="128" y="41"/>
                  </a:lnTo>
                  <a:lnTo>
                    <a:pt x="168" y="29"/>
                  </a:lnTo>
                  <a:lnTo>
                    <a:pt x="174" y="29"/>
                  </a:lnTo>
                  <a:lnTo>
                    <a:pt x="186" y="29"/>
                  </a:lnTo>
                  <a:lnTo>
                    <a:pt x="191" y="23"/>
                  </a:lnTo>
                  <a:lnTo>
                    <a:pt x="209" y="23"/>
                  </a:lnTo>
                  <a:lnTo>
                    <a:pt x="215" y="23"/>
                  </a:lnTo>
                  <a:lnTo>
                    <a:pt x="220" y="17"/>
                  </a:lnTo>
                  <a:lnTo>
                    <a:pt x="232" y="17"/>
                  </a:lnTo>
                  <a:lnTo>
                    <a:pt x="238" y="17"/>
                  </a:lnTo>
                  <a:lnTo>
                    <a:pt x="244" y="12"/>
                  </a:lnTo>
                  <a:lnTo>
                    <a:pt x="249" y="12"/>
                  </a:lnTo>
                  <a:lnTo>
                    <a:pt x="255" y="12"/>
                  </a:lnTo>
                  <a:lnTo>
                    <a:pt x="278" y="6"/>
                  </a:lnTo>
                  <a:lnTo>
                    <a:pt x="284" y="6"/>
                  </a:lnTo>
                  <a:lnTo>
                    <a:pt x="302" y="0"/>
                  </a:lnTo>
                  <a:lnTo>
                    <a:pt x="307" y="0"/>
                  </a:lnTo>
                  <a:lnTo>
                    <a:pt x="319" y="0"/>
                  </a:lnTo>
                  <a:lnTo>
                    <a:pt x="319" y="6"/>
                  </a:lnTo>
                  <a:lnTo>
                    <a:pt x="325" y="35"/>
                  </a:lnTo>
                  <a:lnTo>
                    <a:pt x="331" y="41"/>
                  </a:lnTo>
                  <a:lnTo>
                    <a:pt x="331" y="46"/>
                  </a:lnTo>
                  <a:lnTo>
                    <a:pt x="331" y="52"/>
                  </a:lnTo>
                  <a:lnTo>
                    <a:pt x="336" y="58"/>
                  </a:lnTo>
                  <a:lnTo>
                    <a:pt x="342" y="75"/>
                  </a:lnTo>
                  <a:lnTo>
                    <a:pt x="348" y="93"/>
                  </a:lnTo>
                  <a:lnTo>
                    <a:pt x="348" y="104"/>
                  </a:lnTo>
                  <a:lnTo>
                    <a:pt x="348" y="110"/>
                  </a:lnTo>
                  <a:lnTo>
                    <a:pt x="354" y="116"/>
                  </a:lnTo>
                  <a:lnTo>
                    <a:pt x="354" y="122"/>
                  </a:lnTo>
                  <a:lnTo>
                    <a:pt x="360" y="133"/>
                  </a:lnTo>
                  <a:lnTo>
                    <a:pt x="377" y="133"/>
                  </a:lnTo>
                  <a:lnTo>
                    <a:pt x="389" y="128"/>
                  </a:lnTo>
                  <a:lnTo>
                    <a:pt x="400" y="128"/>
                  </a:lnTo>
                  <a:lnTo>
                    <a:pt x="406" y="122"/>
                  </a:lnTo>
                  <a:lnTo>
                    <a:pt x="412" y="122"/>
                  </a:lnTo>
                  <a:lnTo>
                    <a:pt x="412" y="133"/>
                  </a:lnTo>
                  <a:lnTo>
                    <a:pt x="406" y="174"/>
                  </a:lnTo>
                  <a:lnTo>
                    <a:pt x="394" y="180"/>
                  </a:lnTo>
                  <a:lnTo>
                    <a:pt x="389" y="180"/>
                  </a:lnTo>
                  <a:lnTo>
                    <a:pt x="377" y="186"/>
                  </a:lnTo>
                  <a:lnTo>
                    <a:pt x="371" y="191"/>
                  </a:lnTo>
                  <a:lnTo>
                    <a:pt x="365" y="191"/>
                  </a:lnTo>
                  <a:lnTo>
                    <a:pt x="354" y="203"/>
                  </a:lnTo>
                  <a:lnTo>
                    <a:pt x="354" y="174"/>
                  </a:lnTo>
                  <a:lnTo>
                    <a:pt x="342" y="180"/>
                  </a:lnTo>
                  <a:lnTo>
                    <a:pt x="348" y="162"/>
                  </a:lnTo>
                  <a:lnTo>
                    <a:pt x="342" y="162"/>
                  </a:lnTo>
                  <a:lnTo>
                    <a:pt x="336" y="162"/>
                  </a:lnTo>
                  <a:lnTo>
                    <a:pt x="336" y="151"/>
                  </a:lnTo>
                  <a:lnTo>
                    <a:pt x="331" y="168"/>
                  </a:lnTo>
                  <a:lnTo>
                    <a:pt x="319" y="168"/>
                  </a:lnTo>
                  <a:lnTo>
                    <a:pt x="313" y="162"/>
                  </a:lnTo>
                  <a:lnTo>
                    <a:pt x="302" y="145"/>
                  </a:lnTo>
                  <a:lnTo>
                    <a:pt x="307" y="139"/>
                  </a:lnTo>
                  <a:lnTo>
                    <a:pt x="302" y="128"/>
                  </a:lnTo>
                  <a:lnTo>
                    <a:pt x="313" y="128"/>
                  </a:lnTo>
                  <a:lnTo>
                    <a:pt x="302" y="116"/>
                  </a:lnTo>
                  <a:lnTo>
                    <a:pt x="296" y="122"/>
                  </a:lnTo>
                  <a:lnTo>
                    <a:pt x="296" y="116"/>
                  </a:lnTo>
                  <a:lnTo>
                    <a:pt x="302" y="104"/>
                  </a:lnTo>
                  <a:lnTo>
                    <a:pt x="296" y="93"/>
                  </a:lnTo>
                  <a:lnTo>
                    <a:pt x="296" y="99"/>
                  </a:lnTo>
                  <a:lnTo>
                    <a:pt x="290" y="104"/>
                  </a:lnTo>
                  <a:lnTo>
                    <a:pt x="290" y="81"/>
                  </a:lnTo>
                  <a:lnTo>
                    <a:pt x="296" y="87"/>
                  </a:lnTo>
                  <a:lnTo>
                    <a:pt x="302" y="87"/>
                  </a:lnTo>
                  <a:lnTo>
                    <a:pt x="302" y="75"/>
                  </a:lnTo>
                  <a:lnTo>
                    <a:pt x="290" y="75"/>
                  </a:lnTo>
                  <a:lnTo>
                    <a:pt x="290" y="64"/>
                  </a:lnTo>
                  <a:lnTo>
                    <a:pt x="296" y="46"/>
                  </a:lnTo>
                  <a:lnTo>
                    <a:pt x="307" y="41"/>
                  </a:lnTo>
                  <a:lnTo>
                    <a:pt x="302" y="17"/>
                  </a:lnTo>
                  <a:lnTo>
                    <a:pt x="296" y="23"/>
                  </a:lnTo>
                  <a:lnTo>
                    <a:pt x="296" y="35"/>
                  </a:lnTo>
                  <a:lnTo>
                    <a:pt x="284" y="46"/>
                  </a:lnTo>
                  <a:lnTo>
                    <a:pt x="284" y="52"/>
                  </a:lnTo>
                  <a:lnTo>
                    <a:pt x="278" y="46"/>
                  </a:lnTo>
                  <a:lnTo>
                    <a:pt x="278" y="58"/>
                  </a:lnTo>
                  <a:lnTo>
                    <a:pt x="278" y="64"/>
                  </a:lnTo>
                  <a:lnTo>
                    <a:pt x="267" y="70"/>
                  </a:lnTo>
                  <a:lnTo>
                    <a:pt x="278" y="75"/>
                  </a:lnTo>
                  <a:lnTo>
                    <a:pt x="278" y="87"/>
                  </a:lnTo>
                  <a:lnTo>
                    <a:pt x="273" y="116"/>
                  </a:lnTo>
                  <a:lnTo>
                    <a:pt x="278" y="122"/>
                  </a:lnTo>
                  <a:lnTo>
                    <a:pt x="284" y="145"/>
                  </a:lnTo>
                  <a:lnTo>
                    <a:pt x="302" y="157"/>
                  </a:lnTo>
                  <a:lnTo>
                    <a:pt x="296" y="168"/>
                  </a:lnTo>
                  <a:lnTo>
                    <a:pt x="302" y="168"/>
                  </a:lnTo>
                  <a:lnTo>
                    <a:pt x="302" y="174"/>
                  </a:lnTo>
                  <a:lnTo>
                    <a:pt x="313" y="186"/>
                  </a:lnTo>
                  <a:lnTo>
                    <a:pt x="313" y="197"/>
                  </a:lnTo>
                  <a:lnTo>
                    <a:pt x="302" y="186"/>
                  </a:lnTo>
                  <a:lnTo>
                    <a:pt x="302" y="191"/>
                  </a:lnTo>
                  <a:lnTo>
                    <a:pt x="284" y="180"/>
                  </a:lnTo>
                  <a:lnTo>
                    <a:pt x="267" y="180"/>
                  </a:lnTo>
                  <a:lnTo>
                    <a:pt x="261" y="174"/>
                  </a:lnTo>
                  <a:lnTo>
                    <a:pt x="261" y="180"/>
                  </a:lnTo>
                  <a:lnTo>
                    <a:pt x="255" y="180"/>
                  </a:lnTo>
                  <a:lnTo>
                    <a:pt x="244" y="168"/>
                  </a:lnTo>
                  <a:lnTo>
                    <a:pt x="232" y="168"/>
                  </a:lnTo>
                  <a:lnTo>
                    <a:pt x="232" y="174"/>
                  </a:lnTo>
                  <a:lnTo>
                    <a:pt x="226" y="174"/>
                  </a:lnTo>
                  <a:lnTo>
                    <a:pt x="220" y="157"/>
                  </a:lnTo>
                  <a:lnTo>
                    <a:pt x="226" y="145"/>
                  </a:lnTo>
                  <a:lnTo>
                    <a:pt x="226" y="139"/>
                  </a:lnTo>
                  <a:lnTo>
                    <a:pt x="232" y="133"/>
                  </a:lnTo>
                  <a:lnTo>
                    <a:pt x="232" y="128"/>
                  </a:lnTo>
                  <a:lnTo>
                    <a:pt x="238" y="116"/>
                  </a:lnTo>
                  <a:lnTo>
                    <a:pt x="244" y="110"/>
                  </a:lnTo>
                  <a:lnTo>
                    <a:pt x="232" y="104"/>
                  </a:lnTo>
                  <a:lnTo>
                    <a:pt x="226" y="104"/>
                  </a:lnTo>
                  <a:lnTo>
                    <a:pt x="226" y="110"/>
                  </a:lnTo>
                  <a:lnTo>
                    <a:pt x="220" y="110"/>
                  </a:lnTo>
                  <a:lnTo>
                    <a:pt x="209" y="104"/>
                  </a:lnTo>
                  <a:lnTo>
                    <a:pt x="203" y="99"/>
                  </a:lnTo>
                  <a:lnTo>
                    <a:pt x="197" y="99"/>
                  </a:lnTo>
                  <a:lnTo>
                    <a:pt x="180" y="99"/>
                  </a:lnTo>
                  <a:lnTo>
                    <a:pt x="186" y="87"/>
                  </a:lnTo>
                  <a:lnTo>
                    <a:pt x="180" y="81"/>
                  </a:lnTo>
                  <a:lnTo>
                    <a:pt x="168" y="81"/>
                  </a:lnTo>
                  <a:lnTo>
                    <a:pt x="162" y="75"/>
                  </a:lnTo>
                  <a:lnTo>
                    <a:pt x="162" y="81"/>
                  </a:lnTo>
                  <a:lnTo>
                    <a:pt x="157" y="75"/>
                  </a:lnTo>
                  <a:lnTo>
                    <a:pt x="157" y="70"/>
                  </a:lnTo>
                  <a:lnTo>
                    <a:pt x="145" y="64"/>
                  </a:lnTo>
                  <a:lnTo>
                    <a:pt x="139" y="46"/>
                  </a:lnTo>
                  <a:lnTo>
                    <a:pt x="128" y="52"/>
                  </a:lnTo>
                  <a:lnTo>
                    <a:pt x="116" y="46"/>
                  </a:lnTo>
                  <a:lnTo>
                    <a:pt x="104" y="52"/>
                  </a:lnTo>
                  <a:lnTo>
                    <a:pt x="98" y="52"/>
                  </a:lnTo>
                  <a:lnTo>
                    <a:pt x="98" y="58"/>
                  </a:lnTo>
                  <a:lnTo>
                    <a:pt x="93" y="70"/>
                  </a:lnTo>
                  <a:lnTo>
                    <a:pt x="87" y="70"/>
                  </a:lnTo>
                  <a:lnTo>
                    <a:pt x="75" y="70"/>
                  </a:lnTo>
                  <a:lnTo>
                    <a:pt x="58" y="64"/>
                  </a:lnTo>
                  <a:lnTo>
                    <a:pt x="46" y="87"/>
                  </a:lnTo>
                  <a:lnTo>
                    <a:pt x="40" y="87"/>
                  </a:lnTo>
                  <a:lnTo>
                    <a:pt x="29" y="99"/>
                  </a:lnTo>
                  <a:lnTo>
                    <a:pt x="29" y="104"/>
                  </a:lnTo>
                  <a:lnTo>
                    <a:pt x="23" y="104"/>
                  </a:lnTo>
                  <a:lnTo>
                    <a:pt x="17" y="116"/>
                  </a:lnTo>
                  <a:lnTo>
                    <a:pt x="11" y="122"/>
                  </a:lnTo>
                  <a:lnTo>
                    <a:pt x="6" y="87"/>
                  </a:lnTo>
                  <a:lnTo>
                    <a:pt x="0" y="64"/>
                  </a:lnTo>
                  <a:lnTo>
                    <a:pt x="6" y="64"/>
                  </a:lnTo>
                  <a:lnTo>
                    <a:pt x="35" y="58"/>
                  </a:lnTo>
                  <a:lnTo>
                    <a:pt x="46" y="58"/>
                  </a:lnTo>
                  <a:lnTo>
                    <a:pt x="52" y="52"/>
                  </a:lnTo>
                  <a:lnTo>
                    <a:pt x="58" y="52"/>
                  </a:lnTo>
                  <a:lnTo>
                    <a:pt x="81" y="46"/>
                  </a:lnTo>
                  <a:lnTo>
                    <a:pt x="93" y="46"/>
                  </a:lnTo>
                  <a:lnTo>
                    <a:pt x="98" y="4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3" name="Google Shape;113;p2"/>
            <p:cNvSpPr/>
            <p:nvPr/>
          </p:nvSpPr>
          <p:spPr>
            <a:xfrm>
              <a:off x="7445980" y="2158466"/>
              <a:ext cx="438791" cy="649620"/>
            </a:xfrm>
            <a:custGeom>
              <a:rect b="b" l="l" r="r" t="t"/>
              <a:pathLst>
                <a:path extrusionOk="0" h="528" w="330">
                  <a:moveTo>
                    <a:pt x="52" y="452"/>
                  </a:moveTo>
                  <a:lnTo>
                    <a:pt x="46" y="429"/>
                  </a:lnTo>
                  <a:lnTo>
                    <a:pt x="34" y="406"/>
                  </a:lnTo>
                  <a:lnTo>
                    <a:pt x="34" y="400"/>
                  </a:lnTo>
                  <a:lnTo>
                    <a:pt x="17" y="348"/>
                  </a:lnTo>
                  <a:lnTo>
                    <a:pt x="0" y="301"/>
                  </a:lnTo>
                  <a:lnTo>
                    <a:pt x="0" y="295"/>
                  </a:lnTo>
                  <a:lnTo>
                    <a:pt x="0" y="284"/>
                  </a:lnTo>
                  <a:lnTo>
                    <a:pt x="17" y="295"/>
                  </a:lnTo>
                  <a:lnTo>
                    <a:pt x="17" y="290"/>
                  </a:lnTo>
                  <a:lnTo>
                    <a:pt x="17" y="272"/>
                  </a:lnTo>
                  <a:lnTo>
                    <a:pt x="29" y="272"/>
                  </a:lnTo>
                  <a:lnTo>
                    <a:pt x="23" y="249"/>
                  </a:lnTo>
                  <a:lnTo>
                    <a:pt x="29" y="237"/>
                  </a:lnTo>
                  <a:lnTo>
                    <a:pt x="34" y="226"/>
                  </a:lnTo>
                  <a:lnTo>
                    <a:pt x="40" y="203"/>
                  </a:lnTo>
                  <a:lnTo>
                    <a:pt x="34" y="197"/>
                  </a:lnTo>
                  <a:lnTo>
                    <a:pt x="34" y="179"/>
                  </a:lnTo>
                  <a:lnTo>
                    <a:pt x="29" y="168"/>
                  </a:lnTo>
                  <a:lnTo>
                    <a:pt x="40" y="145"/>
                  </a:lnTo>
                  <a:lnTo>
                    <a:pt x="34" y="127"/>
                  </a:lnTo>
                  <a:lnTo>
                    <a:pt x="34" y="116"/>
                  </a:lnTo>
                  <a:lnTo>
                    <a:pt x="63" y="11"/>
                  </a:lnTo>
                  <a:lnTo>
                    <a:pt x="81" y="29"/>
                  </a:lnTo>
                  <a:lnTo>
                    <a:pt x="92" y="34"/>
                  </a:lnTo>
                  <a:lnTo>
                    <a:pt x="121" y="23"/>
                  </a:lnTo>
                  <a:lnTo>
                    <a:pt x="133" y="0"/>
                  </a:lnTo>
                  <a:lnTo>
                    <a:pt x="139" y="0"/>
                  </a:lnTo>
                  <a:lnTo>
                    <a:pt x="168" y="11"/>
                  </a:lnTo>
                  <a:lnTo>
                    <a:pt x="179" y="17"/>
                  </a:lnTo>
                  <a:lnTo>
                    <a:pt x="185" y="17"/>
                  </a:lnTo>
                  <a:lnTo>
                    <a:pt x="238" y="168"/>
                  </a:lnTo>
                  <a:lnTo>
                    <a:pt x="261" y="174"/>
                  </a:lnTo>
                  <a:lnTo>
                    <a:pt x="267" y="168"/>
                  </a:lnTo>
                  <a:lnTo>
                    <a:pt x="278" y="208"/>
                  </a:lnTo>
                  <a:lnTo>
                    <a:pt x="290" y="220"/>
                  </a:lnTo>
                  <a:lnTo>
                    <a:pt x="290" y="214"/>
                  </a:lnTo>
                  <a:lnTo>
                    <a:pt x="290" y="208"/>
                  </a:lnTo>
                  <a:lnTo>
                    <a:pt x="307" y="214"/>
                  </a:lnTo>
                  <a:lnTo>
                    <a:pt x="325" y="232"/>
                  </a:lnTo>
                  <a:lnTo>
                    <a:pt x="330" y="243"/>
                  </a:lnTo>
                  <a:lnTo>
                    <a:pt x="319" y="272"/>
                  </a:lnTo>
                  <a:lnTo>
                    <a:pt x="313" y="272"/>
                  </a:lnTo>
                  <a:lnTo>
                    <a:pt x="319" y="272"/>
                  </a:lnTo>
                  <a:lnTo>
                    <a:pt x="313" y="272"/>
                  </a:lnTo>
                  <a:lnTo>
                    <a:pt x="307" y="272"/>
                  </a:lnTo>
                  <a:lnTo>
                    <a:pt x="307" y="278"/>
                  </a:lnTo>
                  <a:lnTo>
                    <a:pt x="301" y="284"/>
                  </a:lnTo>
                  <a:lnTo>
                    <a:pt x="301" y="290"/>
                  </a:lnTo>
                  <a:lnTo>
                    <a:pt x="296" y="301"/>
                  </a:lnTo>
                  <a:lnTo>
                    <a:pt x="296" y="295"/>
                  </a:lnTo>
                  <a:lnTo>
                    <a:pt x="278" y="295"/>
                  </a:lnTo>
                  <a:lnTo>
                    <a:pt x="278" y="313"/>
                  </a:lnTo>
                  <a:lnTo>
                    <a:pt x="272" y="313"/>
                  </a:lnTo>
                  <a:lnTo>
                    <a:pt x="267" y="313"/>
                  </a:lnTo>
                  <a:lnTo>
                    <a:pt x="267" y="324"/>
                  </a:lnTo>
                  <a:lnTo>
                    <a:pt x="255" y="336"/>
                  </a:lnTo>
                  <a:lnTo>
                    <a:pt x="243" y="342"/>
                  </a:lnTo>
                  <a:lnTo>
                    <a:pt x="226" y="324"/>
                  </a:lnTo>
                  <a:lnTo>
                    <a:pt x="232" y="336"/>
                  </a:lnTo>
                  <a:lnTo>
                    <a:pt x="220" y="365"/>
                  </a:lnTo>
                  <a:lnTo>
                    <a:pt x="209" y="342"/>
                  </a:lnTo>
                  <a:lnTo>
                    <a:pt x="203" y="324"/>
                  </a:lnTo>
                  <a:lnTo>
                    <a:pt x="197" y="330"/>
                  </a:lnTo>
                  <a:lnTo>
                    <a:pt x="191" y="342"/>
                  </a:lnTo>
                  <a:lnTo>
                    <a:pt x="191" y="359"/>
                  </a:lnTo>
                  <a:lnTo>
                    <a:pt x="191" y="371"/>
                  </a:lnTo>
                  <a:lnTo>
                    <a:pt x="197" y="382"/>
                  </a:lnTo>
                  <a:lnTo>
                    <a:pt x="179" y="406"/>
                  </a:lnTo>
                  <a:lnTo>
                    <a:pt x="174" y="406"/>
                  </a:lnTo>
                  <a:lnTo>
                    <a:pt x="168" y="411"/>
                  </a:lnTo>
                  <a:lnTo>
                    <a:pt x="162" y="417"/>
                  </a:lnTo>
                  <a:lnTo>
                    <a:pt x="156" y="417"/>
                  </a:lnTo>
                  <a:lnTo>
                    <a:pt x="150" y="429"/>
                  </a:lnTo>
                  <a:lnTo>
                    <a:pt x="150" y="435"/>
                  </a:lnTo>
                  <a:lnTo>
                    <a:pt x="139" y="435"/>
                  </a:lnTo>
                  <a:lnTo>
                    <a:pt x="139" y="429"/>
                  </a:lnTo>
                  <a:lnTo>
                    <a:pt x="133" y="440"/>
                  </a:lnTo>
                  <a:lnTo>
                    <a:pt x="121" y="446"/>
                  </a:lnTo>
                  <a:lnTo>
                    <a:pt x="121" y="452"/>
                  </a:lnTo>
                  <a:lnTo>
                    <a:pt x="121" y="458"/>
                  </a:lnTo>
                  <a:lnTo>
                    <a:pt x="121" y="464"/>
                  </a:lnTo>
                  <a:lnTo>
                    <a:pt x="116" y="464"/>
                  </a:lnTo>
                  <a:lnTo>
                    <a:pt x="110" y="469"/>
                  </a:lnTo>
                  <a:lnTo>
                    <a:pt x="110" y="475"/>
                  </a:lnTo>
                  <a:lnTo>
                    <a:pt x="116" y="475"/>
                  </a:lnTo>
                  <a:lnTo>
                    <a:pt x="104" y="504"/>
                  </a:lnTo>
                  <a:lnTo>
                    <a:pt x="104" y="510"/>
                  </a:lnTo>
                  <a:lnTo>
                    <a:pt x="98" y="528"/>
                  </a:lnTo>
                  <a:lnTo>
                    <a:pt x="92" y="528"/>
                  </a:lnTo>
                  <a:lnTo>
                    <a:pt x="87" y="522"/>
                  </a:lnTo>
                  <a:lnTo>
                    <a:pt x="81" y="510"/>
                  </a:lnTo>
                  <a:lnTo>
                    <a:pt x="69" y="504"/>
                  </a:lnTo>
                  <a:lnTo>
                    <a:pt x="63" y="481"/>
                  </a:lnTo>
                  <a:lnTo>
                    <a:pt x="52" y="458"/>
                  </a:lnTo>
                  <a:lnTo>
                    <a:pt x="52" y="45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4" name="Google Shape;114;p2"/>
            <p:cNvSpPr/>
            <p:nvPr/>
          </p:nvSpPr>
          <p:spPr>
            <a:xfrm>
              <a:off x="7762442" y="2586624"/>
              <a:ext cx="14627" cy="13534"/>
            </a:xfrm>
            <a:custGeom>
              <a:rect b="b" l="l" r="r" t="t"/>
              <a:pathLst>
                <a:path extrusionOk="0" h="11" w="11">
                  <a:moveTo>
                    <a:pt x="0" y="11"/>
                  </a:moveTo>
                  <a:lnTo>
                    <a:pt x="11" y="5"/>
                  </a:lnTo>
                  <a:lnTo>
                    <a:pt x="5" y="0"/>
                  </a:lnTo>
                  <a:lnTo>
                    <a:pt x="0" y="5"/>
                  </a:lnTo>
                  <a:lnTo>
                    <a:pt x="0" y="11"/>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5" name="Google Shape;115;p2"/>
            <p:cNvSpPr/>
            <p:nvPr/>
          </p:nvSpPr>
          <p:spPr>
            <a:xfrm>
              <a:off x="7375508" y="2515265"/>
              <a:ext cx="200780" cy="385097"/>
            </a:xfrm>
            <a:custGeom>
              <a:rect b="b" l="l" r="r" t="t"/>
              <a:pathLst>
                <a:path extrusionOk="0" h="313" w="151">
                  <a:moveTo>
                    <a:pt x="6" y="214"/>
                  </a:moveTo>
                  <a:lnTo>
                    <a:pt x="6" y="197"/>
                  </a:lnTo>
                  <a:lnTo>
                    <a:pt x="12" y="191"/>
                  </a:lnTo>
                  <a:lnTo>
                    <a:pt x="12" y="168"/>
                  </a:lnTo>
                  <a:lnTo>
                    <a:pt x="12" y="150"/>
                  </a:lnTo>
                  <a:lnTo>
                    <a:pt x="6" y="139"/>
                  </a:lnTo>
                  <a:lnTo>
                    <a:pt x="12" y="127"/>
                  </a:lnTo>
                  <a:lnTo>
                    <a:pt x="24" y="121"/>
                  </a:lnTo>
                  <a:lnTo>
                    <a:pt x="24" y="116"/>
                  </a:lnTo>
                  <a:lnTo>
                    <a:pt x="35" y="98"/>
                  </a:lnTo>
                  <a:lnTo>
                    <a:pt x="24" y="75"/>
                  </a:lnTo>
                  <a:lnTo>
                    <a:pt x="29" y="52"/>
                  </a:lnTo>
                  <a:lnTo>
                    <a:pt x="29" y="40"/>
                  </a:lnTo>
                  <a:lnTo>
                    <a:pt x="24" y="17"/>
                  </a:lnTo>
                  <a:lnTo>
                    <a:pt x="41" y="5"/>
                  </a:lnTo>
                  <a:lnTo>
                    <a:pt x="41" y="11"/>
                  </a:lnTo>
                  <a:lnTo>
                    <a:pt x="47" y="5"/>
                  </a:lnTo>
                  <a:lnTo>
                    <a:pt x="47" y="0"/>
                  </a:lnTo>
                  <a:lnTo>
                    <a:pt x="53" y="5"/>
                  </a:lnTo>
                  <a:lnTo>
                    <a:pt x="53" y="11"/>
                  </a:lnTo>
                  <a:lnTo>
                    <a:pt x="70" y="58"/>
                  </a:lnTo>
                  <a:lnTo>
                    <a:pt x="87" y="110"/>
                  </a:lnTo>
                  <a:lnTo>
                    <a:pt x="87" y="116"/>
                  </a:lnTo>
                  <a:lnTo>
                    <a:pt x="99" y="139"/>
                  </a:lnTo>
                  <a:lnTo>
                    <a:pt x="105" y="162"/>
                  </a:lnTo>
                  <a:lnTo>
                    <a:pt x="105" y="168"/>
                  </a:lnTo>
                  <a:lnTo>
                    <a:pt x="116" y="191"/>
                  </a:lnTo>
                  <a:lnTo>
                    <a:pt x="122" y="214"/>
                  </a:lnTo>
                  <a:lnTo>
                    <a:pt x="134" y="220"/>
                  </a:lnTo>
                  <a:lnTo>
                    <a:pt x="140" y="232"/>
                  </a:lnTo>
                  <a:lnTo>
                    <a:pt x="145" y="238"/>
                  </a:lnTo>
                  <a:lnTo>
                    <a:pt x="151" y="238"/>
                  </a:lnTo>
                  <a:lnTo>
                    <a:pt x="151" y="255"/>
                  </a:lnTo>
                  <a:lnTo>
                    <a:pt x="151" y="261"/>
                  </a:lnTo>
                  <a:lnTo>
                    <a:pt x="134" y="267"/>
                  </a:lnTo>
                  <a:lnTo>
                    <a:pt x="134" y="272"/>
                  </a:lnTo>
                  <a:lnTo>
                    <a:pt x="116" y="284"/>
                  </a:lnTo>
                  <a:lnTo>
                    <a:pt x="116" y="290"/>
                  </a:lnTo>
                  <a:lnTo>
                    <a:pt x="70" y="301"/>
                  </a:lnTo>
                  <a:lnTo>
                    <a:pt x="64" y="301"/>
                  </a:lnTo>
                  <a:lnTo>
                    <a:pt x="64" y="307"/>
                  </a:lnTo>
                  <a:lnTo>
                    <a:pt x="53" y="307"/>
                  </a:lnTo>
                  <a:lnTo>
                    <a:pt x="35" y="313"/>
                  </a:lnTo>
                  <a:lnTo>
                    <a:pt x="29" y="313"/>
                  </a:lnTo>
                  <a:lnTo>
                    <a:pt x="24" y="313"/>
                  </a:lnTo>
                  <a:lnTo>
                    <a:pt x="6" y="290"/>
                  </a:lnTo>
                  <a:lnTo>
                    <a:pt x="12" y="284"/>
                  </a:lnTo>
                  <a:lnTo>
                    <a:pt x="12" y="267"/>
                  </a:lnTo>
                  <a:lnTo>
                    <a:pt x="6" y="261"/>
                  </a:lnTo>
                  <a:lnTo>
                    <a:pt x="6" y="226"/>
                  </a:lnTo>
                  <a:lnTo>
                    <a:pt x="0" y="220"/>
                  </a:lnTo>
                  <a:lnTo>
                    <a:pt x="6" y="214"/>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6" name="Google Shape;116;p2"/>
            <p:cNvSpPr/>
            <p:nvPr/>
          </p:nvSpPr>
          <p:spPr>
            <a:xfrm>
              <a:off x="7174728" y="3142740"/>
              <a:ext cx="162219" cy="343266"/>
            </a:xfrm>
            <a:custGeom>
              <a:rect b="b" l="l" r="r" t="t"/>
              <a:pathLst>
                <a:path extrusionOk="0" h="279" w="122">
                  <a:moveTo>
                    <a:pt x="111" y="197"/>
                  </a:moveTo>
                  <a:lnTo>
                    <a:pt x="117" y="197"/>
                  </a:lnTo>
                  <a:lnTo>
                    <a:pt x="122" y="168"/>
                  </a:lnTo>
                  <a:lnTo>
                    <a:pt x="122" y="128"/>
                  </a:lnTo>
                  <a:lnTo>
                    <a:pt x="117" y="99"/>
                  </a:lnTo>
                  <a:lnTo>
                    <a:pt x="111" y="87"/>
                  </a:lnTo>
                  <a:lnTo>
                    <a:pt x="111" y="93"/>
                  </a:lnTo>
                  <a:lnTo>
                    <a:pt x="99" y="93"/>
                  </a:lnTo>
                  <a:lnTo>
                    <a:pt x="93" y="93"/>
                  </a:lnTo>
                  <a:lnTo>
                    <a:pt x="87" y="87"/>
                  </a:lnTo>
                  <a:lnTo>
                    <a:pt x="87" y="81"/>
                  </a:lnTo>
                  <a:lnTo>
                    <a:pt x="93" y="76"/>
                  </a:lnTo>
                  <a:lnTo>
                    <a:pt x="87" y="76"/>
                  </a:lnTo>
                  <a:lnTo>
                    <a:pt x="93" y="70"/>
                  </a:lnTo>
                  <a:lnTo>
                    <a:pt x="99" y="70"/>
                  </a:lnTo>
                  <a:lnTo>
                    <a:pt x="105" y="64"/>
                  </a:lnTo>
                  <a:lnTo>
                    <a:pt x="105" y="58"/>
                  </a:lnTo>
                  <a:lnTo>
                    <a:pt x="105" y="52"/>
                  </a:lnTo>
                  <a:lnTo>
                    <a:pt x="105" y="41"/>
                  </a:lnTo>
                  <a:lnTo>
                    <a:pt x="105" y="35"/>
                  </a:lnTo>
                  <a:lnTo>
                    <a:pt x="105" y="29"/>
                  </a:lnTo>
                  <a:lnTo>
                    <a:pt x="105" y="23"/>
                  </a:lnTo>
                  <a:lnTo>
                    <a:pt x="82" y="18"/>
                  </a:lnTo>
                  <a:lnTo>
                    <a:pt x="76" y="18"/>
                  </a:lnTo>
                  <a:lnTo>
                    <a:pt x="70" y="18"/>
                  </a:lnTo>
                  <a:lnTo>
                    <a:pt x="64" y="12"/>
                  </a:lnTo>
                  <a:lnTo>
                    <a:pt x="58" y="12"/>
                  </a:lnTo>
                  <a:lnTo>
                    <a:pt x="53" y="12"/>
                  </a:lnTo>
                  <a:lnTo>
                    <a:pt x="41" y="6"/>
                  </a:lnTo>
                  <a:lnTo>
                    <a:pt x="29" y="0"/>
                  </a:lnTo>
                  <a:lnTo>
                    <a:pt x="24" y="6"/>
                  </a:lnTo>
                  <a:lnTo>
                    <a:pt x="18" y="18"/>
                  </a:lnTo>
                  <a:lnTo>
                    <a:pt x="18" y="29"/>
                  </a:lnTo>
                  <a:lnTo>
                    <a:pt x="12" y="41"/>
                  </a:lnTo>
                  <a:lnTo>
                    <a:pt x="12" y="35"/>
                  </a:lnTo>
                  <a:lnTo>
                    <a:pt x="12" y="41"/>
                  </a:lnTo>
                  <a:lnTo>
                    <a:pt x="0" y="52"/>
                  </a:lnTo>
                  <a:lnTo>
                    <a:pt x="6" y="52"/>
                  </a:lnTo>
                  <a:lnTo>
                    <a:pt x="12" y="64"/>
                  </a:lnTo>
                  <a:lnTo>
                    <a:pt x="0" y="81"/>
                  </a:lnTo>
                  <a:lnTo>
                    <a:pt x="6" y="99"/>
                  </a:lnTo>
                  <a:lnTo>
                    <a:pt x="12" y="99"/>
                  </a:lnTo>
                  <a:lnTo>
                    <a:pt x="35" y="116"/>
                  </a:lnTo>
                  <a:lnTo>
                    <a:pt x="35" y="122"/>
                  </a:lnTo>
                  <a:lnTo>
                    <a:pt x="41" y="122"/>
                  </a:lnTo>
                  <a:lnTo>
                    <a:pt x="47" y="128"/>
                  </a:lnTo>
                  <a:lnTo>
                    <a:pt x="58" y="139"/>
                  </a:lnTo>
                  <a:lnTo>
                    <a:pt x="53" y="139"/>
                  </a:lnTo>
                  <a:lnTo>
                    <a:pt x="47" y="145"/>
                  </a:lnTo>
                  <a:lnTo>
                    <a:pt x="41" y="151"/>
                  </a:lnTo>
                  <a:lnTo>
                    <a:pt x="41" y="157"/>
                  </a:lnTo>
                  <a:lnTo>
                    <a:pt x="35" y="163"/>
                  </a:lnTo>
                  <a:lnTo>
                    <a:pt x="29" y="168"/>
                  </a:lnTo>
                  <a:lnTo>
                    <a:pt x="29" y="174"/>
                  </a:lnTo>
                  <a:lnTo>
                    <a:pt x="29" y="180"/>
                  </a:lnTo>
                  <a:lnTo>
                    <a:pt x="24" y="180"/>
                  </a:lnTo>
                  <a:lnTo>
                    <a:pt x="12" y="186"/>
                  </a:lnTo>
                  <a:lnTo>
                    <a:pt x="12" y="192"/>
                  </a:lnTo>
                  <a:lnTo>
                    <a:pt x="6" y="192"/>
                  </a:lnTo>
                  <a:lnTo>
                    <a:pt x="6" y="203"/>
                  </a:lnTo>
                  <a:lnTo>
                    <a:pt x="0" y="209"/>
                  </a:lnTo>
                  <a:lnTo>
                    <a:pt x="6" y="215"/>
                  </a:lnTo>
                  <a:lnTo>
                    <a:pt x="6" y="226"/>
                  </a:lnTo>
                  <a:lnTo>
                    <a:pt x="24" y="238"/>
                  </a:lnTo>
                  <a:lnTo>
                    <a:pt x="35" y="244"/>
                  </a:lnTo>
                  <a:lnTo>
                    <a:pt x="53" y="250"/>
                  </a:lnTo>
                  <a:lnTo>
                    <a:pt x="70" y="250"/>
                  </a:lnTo>
                  <a:lnTo>
                    <a:pt x="70" y="279"/>
                  </a:lnTo>
                  <a:lnTo>
                    <a:pt x="82" y="273"/>
                  </a:lnTo>
                  <a:lnTo>
                    <a:pt x="87" y="267"/>
                  </a:lnTo>
                  <a:lnTo>
                    <a:pt x="99" y="226"/>
                  </a:lnTo>
                  <a:lnTo>
                    <a:pt x="111" y="203"/>
                  </a:lnTo>
                  <a:lnTo>
                    <a:pt x="111" y="197"/>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7" name="Google Shape;117;p2"/>
            <p:cNvSpPr/>
            <p:nvPr/>
          </p:nvSpPr>
          <p:spPr>
            <a:xfrm>
              <a:off x="6620256" y="2614922"/>
              <a:ext cx="909493" cy="634856"/>
            </a:xfrm>
            <a:custGeom>
              <a:rect b="b" l="l" r="r" t="t"/>
              <a:pathLst>
                <a:path extrusionOk="0" h="516" w="684">
                  <a:moveTo>
                    <a:pt x="522" y="452"/>
                  </a:moveTo>
                  <a:lnTo>
                    <a:pt x="499" y="447"/>
                  </a:lnTo>
                  <a:lnTo>
                    <a:pt x="493" y="447"/>
                  </a:lnTo>
                  <a:lnTo>
                    <a:pt x="487" y="447"/>
                  </a:lnTo>
                  <a:lnTo>
                    <a:pt x="481" y="441"/>
                  </a:lnTo>
                  <a:lnTo>
                    <a:pt x="475" y="441"/>
                  </a:lnTo>
                  <a:lnTo>
                    <a:pt x="470" y="441"/>
                  </a:lnTo>
                  <a:lnTo>
                    <a:pt x="458" y="435"/>
                  </a:lnTo>
                  <a:lnTo>
                    <a:pt x="446" y="429"/>
                  </a:lnTo>
                  <a:lnTo>
                    <a:pt x="441" y="423"/>
                  </a:lnTo>
                  <a:lnTo>
                    <a:pt x="429" y="429"/>
                  </a:lnTo>
                  <a:lnTo>
                    <a:pt x="417" y="423"/>
                  </a:lnTo>
                  <a:lnTo>
                    <a:pt x="406" y="412"/>
                  </a:lnTo>
                  <a:lnTo>
                    <a:pt x="412" y="412"/>
                  </a:lnTo>
                  <a:lnTo>
                    <a:pt x="406" y="394"/>
                  </a:lnTo>
                  <a:lnTo>
                    <a:pt x="394" y="389"/>
                  </a:lnTo>
                  <a:lnTo>
                    <a:pt x="394" y="383"/>
                  </a:lnTo>
                  <a:lnTo>
                    <a:pt x="388" y="389"/>
                  </a:lnTo>
                  <a:lnTo>
                    <a:pt x="371" y="377"/>
                  </a:lnTo>
                  <a:lnTo>
                    <a:pt x="365" y="377"/>
                  </a:lnTo>
                  <a:lnTo>
                    <a:pt x="336" y="383"/>
                  </a:lnTo>
                  <a:lnTo>
                    <a:pt x="319" y="389"/>
                  </a:lnTo>
                  <a:lnTo>
                    <a:pt x="313" y="389"/>
                  </a:lnTo>
                  <a:lnTo>
                    <a:pt x="307" y="389"/>
                  </a:lnTo>
                  <a:lnTo>
                    <a:pt x="301" y="394"/>
                  </a:lnTo>
                  <a:lnTo>
                    <a:pt x="290" y="394"/>
                  </a:lnTo>
                  <a:lnTo>
                    <a:pt x="272" y="400"/>
                  </a:lnTo>
                  <a:lnTo>
                    <a:pt x="255" y="400"/>
                  </a:lnTo>
                  <a:lnTo>
                    <a:pt x="249" y="406"/>
                  </a:lnTo>
                  <a:lnTo>
                    <a:pt x="243" y="406"/>
                  </a:lnTo>
                  <a:lnTo>
                    <a:pt x="238" y="406"/>
                  </a:lnTo>
                  <a:lnTo>
                    <a:pt x="232" y="406"/>
                  </a:lnTo>
                  <a:lnTo>
                    <a:pt x="197" y="418"/>
                  </a:lnTo>
                  <a:lnTo>
                    <a:pt x="185" y="418"/>
                  </a:lnTo>
                  <a:lnTo>
                    <a:pt x="179" y="418"/>
                  </a:lnTo>
                  <a:lnTo>
                    <a:pt x="174" y="418"/>
                  </a:lnTo>
                  <a:lnTo>
                    <a:pt x="162" y="423"/>
                  </a:lnTo>
                  <a:lnTo>
                    <a:pt x="145" y="423"/>
                  </a:lnTo>
                  <a:lnTo>
                    <a:pt x="139" y="429"/>
                  </a:lnTo>
                  <a:lnTo>
                    <a:pt x="133" y="429"/>
                  </a:lnTo>
                  <a:lnTo>
                    <a:pt x="127" y="429"/>
                  </a:lnTo>
                  <a:lnTo>
                    <a:pt x="104" y="435"/>
                  </a:lnTo>
                  <a:lnTo>
                    <a:pt x="81" y="441"/>
                  </a:lnTo>
                  <a:lnTo>
                    <a:pt x="75" y="441"/>
                  </a:lnTo>
                  <a:lnTo>
                    <a:pt x="69" y="441"/>
                  </a:lnTo>
                  <a:lnTo>
                    <a:pt x="63" y="441"/>
                  </a:lnTo>
                  <a:lnTo>
                    <a:pt x="58" y="447"/>
                  </a:lnTo>
                  <a:lnTo>
                    <a:pt x="34" y="447"/>
                  </a:lnTo>
                  <a:lnTo>
                    <a:pt x="23" y="452"/>
                  </a:lnTo>
                  <a:lnTo>
                    <a:pt x="17" y="452"/>
                  </a:lnTo>
                  <a:lnTo>
                    <a:pt x="5" y="452"/>
                  </a:lnTo>
                  <a:lnTo>
                    <a:pt x="0" y="423"/>
                  </a:lnTo>
                  <a:lnTo>
                    <a:pt x="11" y="412"/>
                  </a:lnTo>
                  <a:lnTo>
                    <a:pt x="34" y="389"/>
                  </a:lnTo>
                  <a:lnTo>
                    <a:pt x="46" y="377"/>
                  </a:lnTo>
                  <a:lnTo>
                    <a:pt x="58" y="360"/>
                  </a:lnTo>
                  <a:lnTo>
                    <a:pt x="63" y="354"/>
                  </a:lnTo>
                  <a:lnTo>
                    <a:pt x="58" y="336"/>
                  </a:lnTo>
                  <a:lnTo>
                    <a:pt x="46" y="331"/>
                  </a:lnTo>
                  <a:lnTo>
                    <a:pt x="46" y="319"/>
                  </a:lnTo>
                  <a:lnTo>
                    <a:pt x="40" y="319"/>
                  </a:lnTo>
                  <a:lnTo>
                    <a:pt x="40" y="302"/>
                  </a:lnTo>
                  <a:lnTo>
                    <a:pt x="87" y="278"/>
                  </a:lnTo>
                  <a:lnTo>
                    <a:pt x="110" y="273"/>
                  </a:lnTo>
                  <a:lnTo>
                    <a:pt x="121" y="273"/>
                  </a:lnTo>
                  <a:lnTo>
                    <a:pt x="145" y="273"/>
                  </a:lnTo>
                  <a:lnTo>
                    <a:pt x="162" y="278"/>
                  </a:lnTo>
                  <a:lnTo>
                    <a:pt x="174" y="273"/>
                  </a:lnTo>
                  <a:lnTo>
                    <a:pt x="197" y="267"/>
                  </a:lnTo>
                  <a:lnTo>
                    <a:pt x="209" y="267"/>
                  </a:lnTo>
                  <a:lnTo>
                    <a:pt x="226" y="249"/>
                  </a:lnTo>
                  <a:lnTo>
                    <a:pt x="232" y="249"/>
                  </a:lnTo>
                  <a:lnTo>
                    <a:pt x="232" y="244"/>
                  </a:lnTo>
                  <a:lnTo>
                    <a:pt x="243" y="232"/>
                  </a:lnTo>
                  <a:lnTo>
                    <a:pt x="261" y="220"/>
                  </a:lnTo>
                  <a:lnTo>
                    <a:pt x="261" y="209"/>
                  </a:lnTo>
                  <a:lnTo>
                    <a:pt x="261" y="203"/>
                  </a:lnTo>
                  <a:lnTo>
                    <a:pt x="255" y="191"/>
                  </a:lnTo>
                  <a:lnTo>
                    <a:pt x="249" y="191"/>
                  </a:lnTo>
                  <a:lnTo>
                    <a:pt x="249" y="186"/>
                  </a:lnTo>
                  <a:lnTo>
                    <a:pt x="255" y="186"/>
                  </a:lnTo>
                  <a:lnTo>
                    <a:pt x="261" y="180"/>
                  </a:lnTo>
                  <a:lnTo>
                    <a:pt x="249" y="174"/>
                  </a:lnTo>
                  <a:lnTo>
                    <a:pt x="249" y="168"/>
                  </a:lnTo>
                  <a:lnTo>
                    <a:pt x="238" y="168"/>
                  </a:lnTo>
                  <a:lnTo>
                    <a:pt x="238" y="151"/>
                  </a:lnTo>
                  <a:lnTo>
                    <a:pt x="249" y="139"/>
                  </a:lnTo>
                  <a:lnTo>
                    <a:pt x="267" y="122"/>
                  </a:lnTo>
                  <a:lnTo>
                    <a:pt x="267" y="116"/>
                  </a:lnTo>
                  <a:lnTo>
                    <a:pt x="272" y="110"/>
                  </a:lnTo>
                  <a:lnTo>
                    <a:pt x="301" y="58"/>
                  </a:lnTo>
                  <a:lnTo>
                    <a:pt x="313" y="52"/>
                  </a:lnTo>
                  <a:lnTo>
                    <a:pt x="313" y="46"/>
                  </a:lnTo>
                  <a:lnTo>
                    <a:pt x="330" y="35"/>
                  </a:lnTo>
                  <a:lnTo>
                    <a:pt x="342" y="29"/>
                  </a:lnTo>
                  <a:lnTo>
                    <a:pt x="400" y="17"/>
                  </a:lnTo>
                  <a:lnTo>
                    <a:pt x="429" y="6"/>
                  </a:lnTo>
                  <a:lnTo>
                    <a:pt x="452" y="0"/>
                  </a:lnTo>
                  <a:lnTo>
                    <a:pt x="452" y="17"/>
                  </a:lnTo>
                  <a:lnTo>
                    <a:pt x="464" y="52"/>
                  </a:lnTo>
                  <a:lnTo>
                    <a:pt x="470" y="58"/>
                  </a:lnTo>
                  <a:lnTo>
                    <a:pt x="475" y="81"/>
                  </a:lnTo>
                  <a:lnTo>
                    <a:pt x="470" y="93"/>
                  </a:lnTo>
                  <a:lnTo>
                    <a:pt x="470" y="104"/>
                  </a:lnTo>
                  <a:lnTo>
                    <a:pt x="481" y="133"/>
                  </a:lnTo>
                  <a:lnTo>
                    <a:pt x="487" y="133"/>
                  </a:lnTo>
                  <a:lnTo>
                    <a:pt x="487" y="139"/>
                  </a:lnTo>
                  <a:lnTo>
                    <a:pt x="487" y="157"/>
                  </a:lnTo>
                  <a:lnTo>
                    <a:pt x="493" y="151"/>
                  </a:lnTo>
                  <a:lnTo>
                    <a:pt x="510" y="186"/>
                  </a:lnTo>
                  <a:lnTo>
                    <a:pt x="510" y="191"/>
                  </a:lnTo>
                  <a:lnTo>
                    <a:pt x="510" y="209"/>
                  </a:lnTo>
                  <a:lnTo>
                    <a:pt x="516" y="226"/>
                  </a:lnTo>
                  <a:lnTo>
                    <a:pt x="522" y="238"/>
                  </a:lnTo>
                  <a:lnTo>
                    <a:pt x="522" y="249"/>
                  </a:lnTo>
                  <a:lnTo>
                    <a:pt x="522" y="255"/>
                  </a:lnTo>
                  <a:lnTo>
                    <a:pt x="522" y="261"/>
                  </a:lnTo>
                  <a:lnTo>
                    <a:pt x="522" y="278"/>
                  </a:lnTo>
                  <a:lnTo>
                    <a:pt x="522" y="325"/>
                  </a:lnTo>
                  <a:lnTo>
                    <a:pt x="528" y="331"/>
                  </a:lnTo>
                  <a:lnTo>
                    <a:pt x="528" y="336"/>
                  </a:lnTo>
                  <a:lnTo>
                    <a:pt x="534" y="365"/>
                  </a:lnTo>
                  <a:lnTo>
                    <a:pt x="534" y="371"/>
                  </a:lnTo>
                  <a:lnTo>
                    <a:pt x="534" y="377"/>
                  </a:lnTo>
                  <a:lnTo>
                    <a:pt x="534" y="383"/>
                  </a:lnTo>
                  <a:lnTo>
                    <a:pt x="539" y="389"/>
                  </a:lnTo>
                  <a:lnTo>
                    <a:pt x="539" y="400"/>
                  </a:lnTo>
                  <a:lnTo>
                    <a:pt x="539" y="406"/>
                  </a:lnTo>
                  <a:lnTo>
                    <a:pt x="551" y="423"/>
                  </a:lnTo>
                  <a:lnTo>
                    <a:pt x="534" y="441"/>
                  </a:lnTo>
                  <a:lnTo>
                    <a:pt x="545" y="452"/>
                  </a:lnTo>
                  <a:lnTo>
                    <a:pt x="539" y="458"/>
                  </a:lnTo>
                  <a:lnTo>
                    <a:pt x="539" y="464"/>
                  </a:lnTo>
                  <a:lnTo>
                    <a:pt x="534" y="464"/>
                  </a:lnTo>
                  <a:lnTo>
                    <a:pt x="539" y="470"/>
                  </a:lnTo>
                  <a:lnTo>
                    <a:pt x="545" y="464"/>
                  </a:lnTo>
                  <a:lnTo>
                    <a:pt x="545" y="458"/>
                  </a:lnTo>
                  <a:lnTo>
                    <a:pt x="557" y="452"/>
                  </a:lnTo>
                  <a:lnTo>
                    <a:pt x="568" y="447"/>
                  </a:lnTo>
                  <a:lnTo>
                    <a:pt x="580" y="452"/>
                  </a:lnTo>
                  <a:lnTo>
                    <a:pt x="586" y="441"/>
                  </a:lnTo>
                  <a:lnTo>
                    <a:pt x="626" y="429"/>
                  </a:lnTo>
                  <a:lnTo>
                    <a:pt x="644" y="406"/>
                  </a:lnTo>
                  <a:lnTo>
                    <a:pt x="655" y="400"/>
                  </a:lnTo>
                  <a:lnTo>
                    <a:pt x="655" y="406"/>
                  </a:lnTo>
                  <a:lnTo>
                    <a:pt x="655" y="412"/>
                  </a:lnTo>
                  <a:lnTo>
                    <a:pt x="673" y="412"/>
                  </a:lnTo>
                  <a:lnTo>
                    <a:pt x="679" y="406"/>
                  </a:lnTo>
                  <a:lnTo>
                    <a:pt x="684" y="406"/>
                  </a:lnTo>
                  <a:lnTo>
                    <a:pt x="661" y="423"/>
                  </a:lnTo>
                  <a:lnTo>
                    <a:pt x="586" y="481"/>
                  </a:lnTo>
                  <a:lnTo>
                    <a:pt x="574" y="487"/>
                  </a:lnTo>
                  <a:lnTo>
                    <a:pt x="557" y="493"/>
                  </a:lnTo>
                  <a:lnTo>
                    <a:pt x="545" y="499"/>
                  </a:lnTo>
                  <a:lnTo>
                    <a:pt x="539" y="505"/>
                  </a:lnTo>
                  <a:lnTo>
                    <a:pt x="534" y="505"/>
                  </a:lnTo>
                  <a:lnTo>
                    <a:pt x="528" y="505"/>
                  </a:lnTo>
                  <a:lnTo>
                    <a:pt x="522" y="499"/>
                  </a:lnTo>
                  <a:lnTo>
                    <a:pt x="516" y="510"/>
                  </a:lnTo>
                  <a:lnTo>
                    <a:pt x="504" y="516"/>
                  </a:lnTo>
                  <a:lnTo>
                    <a:pt x="504" y="510"/>
                  </a:lnTo>
                  <a:lnTo>
                    <a:pt x="510" y="505"/>
                  </a:lnTo>
                  <a:lnTo>
                    <a:pt x="504" y="505"/>
                  </a:lnTo>
                  <a:lnTo>
                    <a:pt x="510" y="499"/>
                  </a:lnTo>
                  <a:lnTo>
                    <a:pt x="516" y="499"/>
                  </a:lnTo>
                  <a:lnTo>
                    <a:pt x="522" y="493"/>
                  </a:lnTo>
                  <a:lnTo>
                    <a:pt x="522" y="487"/>
                  </a:lnTo>
                  <a:lnTo>
                    <a:pt x="522" y="481"/>
                  </a:lnTo>
                  <a:lnTo>
                    <a:pt x="522" y="470"/>
                  </a:lnTo>
                  <a:lnTo>
                    <a:pt x="522" y="464"/>
                  </a:lnTo>
                  <a:lnTo>
                    <a:pt x="522" y="458"/>
                  </a:lnTo>
                  <a:lnTo>
                    <a:pt x="522" y="45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8" name="Google Shape;118;p2"/>
            <p:cNvSpPr/>
            <p:nvPr/>
          </p:nvSpPr>
          <p:spPr>
            <a:xfrm>
              <a:off x="6549783" y="3078762"/>
              <a:ext cx="702065" cy="420777"/>
            </a:xfrm>
            <a:custGeom>
              <a:rect b="b" l="l" r="r" t="t"/>
              <a:pathLst>
                <a:path extrusionOk="0" h="342" w="528">
                  <a:moveTo>
                    <a:pt x="349" y="284"/>
                  </a:moveTo>
                  <a:lnTo>
                    <a:pt x="354" y="278"/>
                  </a:lnTo>
                  <a:lnTo>
                    <a:pt x="366" y="278"/>
                  </a:lnTo>
                  <a:lnTo>
                    <a:pt x="372" y="278"/>
                  </a:lnTo>
                  <a:lnTo>
                    <a:pt x="378" y="273"/>
                  </a:lnTo>
                  <a:lnTo>
                    <a:pt x="383" y="273"/>
                  </a:lnTo>
                  <a:lnTo>
                    <a:pt x="389" y="273"/>
                  </a:lnTo>
                  <a:lnTo>
                    <a:pt x="412" y="267"/>
                  </a:lnTo>
                  <a:lnTo>
                    <a:pt x="418" y="267"/>
                  </a:lnTo>
                  <a:lnTo>
                    <a:pt x="436" y="261"/>
                  </a:lnTo>
                  <a:lnTo>
                    <a:pt x="441" y="261"/>
                  </a:lnTo>
                  <a:lnTo>
                    <a:pt x="453" y="261"/>
                  </a:lnTo>
                  <a:lnTo>
                    <a:pt x="453" y="255"/>
                  </a:lnTo>
                  <a:lnTo>
                    <a:pt x="465" y="244"/>
                  </a:lnTo>
                  <a:lnTo>
                    <a:pt x="470" y="238"/>
                  </a:lnTo>
                  <a:lnTo>
                    <a:pt x="482" y="244"/>
                  </a:lnTo>
                  <a:lnTo>
                    <a:pt x="482" y="238"/>
                  </a:lnTo>
                  <a:lnTo>
                    <a:pt x="494" y="232"/>
                  </a:lnTo>
                  <a:lnTo>
                    <a:pt x="499" y="232"/>
                  </a:lnTo>
                  <a:lnTo>
                    <a:pt x="499" y="226"/>
                  </a:lnTo>
                  <a:lnTo>
                    <a:pt x="499" y="220"/>
                  </a:lnTo>
                  <a:lnTo>
                    <a:pt x="505" y="215"/>
                  </a:lnTo>
                  <a:lnTo>
                    <a:pt x="511" y="209"/>
                  </a:lnTo>
                  <a:lnTo>
                    <a:pt x="511" y="203"/>
                  </a:lnTo>
                  <a:lnTo>
                    <a:pt x="517" y="197"/>
                  </a:lnTo>
                  <a:lnTo>
                    <a:pt x="523" y="191"/>
                  </a:lnTo>
                  <a:lnTo>
                    <a:pt x="528" y="191"/>
                  </a:lnTo>
                  <a:lnTo>
                    <a:pt x="517" y="180"/>
                  </a:lnTo>
                  <a:lnTo>
                    <a:pt x="511" y="174"/>
                  </a:lnTo>
                  <a:lnTo>
                    <a:pt x="505" y="174"/>
                  </a:lnTo>
                  <a:lnTo>
                    <a:pt x="505" y="168"/>
                  </a:lnTo>
                  <a:lnTo>
                    <a:pt x="482" y="151"/>
                  </a:lnTo>
                  <a:lnTo>
                    <a:pt x="476" y="151"/>
                  </a:lnTo>
                  <a:lnTo>
                    <a:pt x="470" y="133"/>
                  </a:lnTo>
                  <a:lnTo>
                    <a:pt x="482" y="116"/>
                  </a:lnTo>
                  <a:lnTo>
                    <a:pt x="476" y="104"/>
                  </a:lnTo>
                  <a:lnTo>
                    <a:pt x="470" y="104"/>
                  </a:lnTo>
                  <a:lnTo>
                    <a:pt x="482" y="93"/>
                  </a:lnTo>
                  <a:lnTo>
                    <a:pt x="482" y="87"/>
                  </a:lnTo>
                  <a:lnTo>
                    <a:pt x="482" y="93"/>
                  </a:lnTo>
                  <a:lnTo>
                    <a:pt x="488" y="81"/>
                  </a:lnTo>
                  <a:lnTo>
                    <a:pt x="488" y="70"/>
                  </a:lnTo>
                  <a:lnTo>
                    <a:pt x="494" y="58"/>
                  </a:lnTo>
                  <a:lnTo>
                    <a:pt x="499" y="52"/>
                  </a:lnTo>
                  <a:lnTo>
                    <a:pt x="494" y="46"/>
                  </a:lnTo>
                  <a:lnTo>
                    <a:pt x="482" y="52"/>
                  </a:lnTo>
                  <a:lnTo>
                    <a:pt x="470" y="46"/>
                  </a:lnTo>
                  <a:lnTo>
                    <a:pt x="459" y="35"/>
                  </a:lnTo>
                  <a:lnTo>
                    <a:pt x="465" y="35"/>
                  </a:lnTo>
                  <a:lnTo>
                    <a:pt x="459" y="17"/>
                  </a:lnTo>
                  <a:lnTo>
                    <a:pt x="447" y="12"/>
                  </a:lnTo>
                  <a:lnTo>
                    <a:pt x="447" y="6"/>
                  </a:lnTo>
                  <a:lnTo>
                    <a:pt x="441" y="12"/>
                  </a:lnTo>
                  <a:lnTo>
                    <a:pt x="424" y="0"/>
                  </a:lnTo>
                  <a:lnTo>
                    <a:pt x="418" y="0"/>
                  </a:lnTo>
                  <a:lnTo>
                    <a:pt x="389" y="6"/>
                  </a:lnTo>
                  <a:lnTo>
                    <a:pt x="372" y="12"/>
                  </a:lnTo>
                  <a:lnTo>
                    <a:pt x="366" y="12"/>
                  </a:lnTo>
                  <a:lnTo>
                    <a:pt x="360" y="12"/>
                  </a:lnTo>
                  <a:lnTo>
                    <a:pt x="354" y="17"/>
                  </a:lnTo>
                  <a:lnTo>
                    <a:pt x="343" y="17"/>
                  </a:lnTo>
                  <a:lnTo>
                    <a:pt x="325" y="23"/>
                  </a:lnTo>
                  <a:lnTo>
                    <a:pt x="308" y="23"/>
                  </a:lnTo>
                  <a:lnTo>
                    <a:pt x="302" y="29"/>
                  </a:lnTo>
                  <a:lnTo>
                    <a:pt x="296" y="29"/>
                  </a:lnTo>
                  <a:lnTo>
                    <a:pt x="291" y="29"/>
                  </a:lnTo>
                  <a:lnTo>
                    <a:pt x="285" y="29"/>
                  </a:lnTo>
                  <a:lnTo>
                    <a:pt x="250" y="41"/>
                  </a:lnTo>
                  <a:lnTo>
                    <a:pt x="238" y="41"/>
                  </a:lnTo>
                  <a:lnTo>
                    <a:pt x="232" y="41"/>
                  </a:lnTo>
                  <a:lnTo>
                    <a:pt x="227" y="41"/>
                  </a:lnTo>
                  <a:lnTo>
                    <a:pt x="215" y="46"/>
                  </a:lnTo>
                  <a:lnTo>
                    <a:pt x="198" y="46"/>
                  </a:lnTo>
                  <a:lnTo>
                    <a:pt x="192" y="52"/>
                  </a:lnTo>
                  <a:lnTo>
                    <a:pt x="186" y="52"/>
                  </a:lnTo>
                  <a:lnTo>
                    <a:pt x="180" y="52"/>
                  </a:lnTo>
                  <a:lnTo>
                    <a:pt x="157" y="58"/>
                  </a:lnTo>
                  <a:lnTo>
                    <a:pt x="134" y="64"/>
                  </a:lnTo>
                  <a:lnTo>
                    <a:pt x="128" y="64"/>
                  </a:lnTo>
                  <a:lnTo>
                    <a:pt x="122" y="64"/>
                  </a:lnTo>
                  <a:lnTo>
                    <a:pt x="116" y="64"/>
                  </a:lnTo>
                  <a:lnTo>
                    <a:pt x="111" y="70"/>
                  </a:lnTo>
                  <a:lnTo>
                    <a:pt x="87" y="70"/>
                  </a:lnTo>
                  <a:lnTo>
                    <a:pt x="76" y="75"/>
                  </a:lnTo>
                  <a:lnTo>
                    <a:pt x="70" y="75"/>
                  </a:lnTo>
                  <a:lnTo>
                    <a:pt x="58" y="75"/>
                  </a:lnTo>
                  <a:lnTo>
                    <a:pt x="53" y="46"/>
                  </a:lnTo>
                  <a:lnTo>
                    <a:pt x="24" y="70"/>
                  </a:lnTo>
                  <a:lnTo>
                    <a:pt x="0" y="87"/>
                  </a:lnTo>
                  <a:lnTo>
                    <a:pt x="0" y="93"/>
                  </a:lnTo>
                  <a:lnTo>
                    <a:pt x="0" y="104"/>
                  </a:lnTo>
                  <a:lnTo>
                    <a:pt x="6" y="122"/>
                  </a:lnTo>
                  <a:lnTo>
                    <a:pt x="6" y="128"/>
                  </a:lnTo>
                  <a:lnTo>
                    <a:pt x="6" y="145"/>
                  </a:lnTo>
                  <a:lnTo>
                    <a:pt x="12" y="157"/>
                  </a:lnTo>
                  <a:lnTo>
                    <a:pt x="12" y="168"/>
                  </a:lnTo>
                  <a:lnTo>
                    <a:pt x="18" y="186"/>
                  </a:lnTo>
                  <a:lnTo>
                    <a:pt x="18" y="197"/>
                  </a:lnTo>
                  <a:lnTo>
                    <a:pt x="18" y="203"/>
                  </a:lnTo>
                  <a:lnTo>
                    <a:pt x="18" y="209"/>
                  </a:lnTo>
                  <a:lnTo>
                    <a:pt x="18" y="215"/>
                  </a:lnTo>
                  <a:lnTo>
                    <a:pt x="24" y="220"/>
                  </a:lnTo>
                  <a:lnTo>
                    <a:pt x="24" y="232"/>
                  </a:lnTo>
                  <a:lnTo>
                    <a:pt x="24" y="238"/>
                  </a:lnTo>
                  <a:lnTo>
                    <a:pt x="24" y="244"/>
                  </a:lnTo>
                  <a:lnTo>
                    <a:pt x="29" y="255"/>
                  </a:lnTo>
                  <a:lnTo>
                    <a:pt x="29" y="261"/>
                  </a:lnTo>
                  <a:lnTo>
                    <a:pt x="29" y="267"/>
                  </a:lnTo>
                  <a:lnTo>
                    <a:pt x="35" y="284"/>
                  </a:lnTo>
                  <a:lnTo>
                    <a:pt x="35" y="296"/>
                  </a:lnTo>
                  <a:lnTo>
                    <a:pt x="35" y="302"/>
                  </a:lnTo>
                  <a:lnTo>
                    <a:pt x="35" y="307"/>
                  </a:lnTo>
                  <a:lnTo>
                    <a:pt x="35" y="313"/>
                  </a:lnTo>
                  <a:lnTo>
                    <a:pt x="41" y="313"/>
                  </a:lnTo>
                  <a:lnTo>
                    <a:pt x="41" y="342"/>
                  </a:lnTo>
                  <a:lnTo>
                    <a:pt x="47" y="342"/>
                  </a:lnTo>
                  <a:lnTo>
                    <a:pt x="53" y="342"/>
                  </a:lnTo>
                  <a:lnTo>
                    <a:pt x="58" y="342"/>
                  </a:lnTo>
                  <a:lnTo>
                    <a:pt x="93" y="331"/>
                  </a:lnTo>
                  <a:lnTo>
                    <a:pt x="99" y="331"/>
                  </a:lnTo>
                  <a:lnTo>
                    <a:pt x="105" y="331"/>
                  </a:lnTo>
                  <a:lnTo>
                    <a:pt x="111" y="331"/>
                  </a:lnTo>
                  <a:lnTo>
                    <a:pt x="122" y="331"/>
                  </a:lnTo>
                  <a:lnTo>
                    <a:pt x="128" y="325"/>
                  </a:lnTo>
                  <a:lnTo>
                    <a:pt x="134" y="325"/>
                  </a:lnTo>
                  <a:lnTo>
                    <a:pt x="140" y="325"/>
                  </a:lnTo>
                  <a:lnTo>
                    <a:pt x="169" y="319"/>
                  </a:lnTo>
                  <a:lnTo>
                    <a:pt x="180" y="319"/>
                  </a:lnTo>
                  <a:lnTo>
                    <a:pt x="186" y="313"/>
                  </a:lnTo>
                  <a:lnTo>
                    <a:pt x="192" y="313"/>
                  </a:lnTo>
                  <a:lnTo>
                    <a:pt x="215" y="307"/>
                  </a:lnTo>
                  <a:lnTo>
                    <a:pt x="227" y="307"/>
                  </a:lnTo>
                  <a:lnTo>
                    <a:pt x="232" y="307"/>
                  </a:lnTo>
                  <a:lnTo>
                    <a:pt x="238" y="307"/>
                  </a:lnTo>
                  <a:lnTo>
                    <a:pt x="250" y="302"/>
                  </a:lnTo>
                  <a:lnTo>
                    <a:pt x="262" y="302"/>
                  </a:lnTo>
                  <a:lnTo>
                    <a:pt x="302" y="290"/>
                  </a:lnTo>
                  <a:lnTo>
                    <a:pt x="308" y="290"/>
                  </a:lnTo>
                  <a:lnTo>
                    <a:pt x="320" y="290"/>
                  </a:lnTo>
                  <a:lnTo>
                    <a:pt x="325" y="284"/>
                  </a:lnTo>
                  <a:lnTo>
                    <a:pt x="343" y="284"/>
                  </a:lnTo>
                  <a:lnTo>
                    <a:pt x="349" y="284"/>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19" name="Google Shape;119;p2"/>
            <p:cNvSpPr/>
            <p:nvPr/>
          </p:nvSpPr>
          <p:spPr>
            <a:xfrm>
              <a:off x="7507145" y="2964340"/>
              <a:ext cx="93076" cy="114422"/>
            </a:xfrm>
            <a:custGeom>
              <a:rect b="b" l="l" r="r" t="t"/>
              <a:pathLst>
                <a:path extrusionOk="0" h="93" w="70">
                  <a:moveTo>
                    <a:pt x="58" y="35"/>
                  </a:moveTo>
                  <a:lnTo>
                    <a:pt x="64" y="35"/>
                  </a:lnTo>
                  <a:lnTo>
                    <a:pt x="64" y="41"/>
                  </a:lnTo>
                  <a:lnTo>
                    <a:pt x="70" y="52"/>
                  </a:lnTo>
                  <a:lnTo>
                    <a:pt x="64" y="58"/>
                  </a:lnTo>
                  <a:lnTo>
                    <a:pt x="64" y="52"/>
                  </a:lnTo>
                  <a:lnTo>
                    <a:pt x="58" y="52"/>
                  </a:lnTo>
                  <a:lnTo>
                    <a:pt x="58" y="64"/>
                  </a:lnTo>
                  <a:lnTo>
                    <a:pt x="46" y="64"/>
                  </a:lnTo>
                  <a:lnTo>
                    <a:pt x="46" y="76"/>
                  </a:lnTo>
                  <a:lnTo>
                    <a:pt x="35" y="81"/>
                  </a:lnTo>
                  <a:lnTo>
                    <a:pt x="12" y="93"/>
                  </a:lnTo>
                  <a:lnTo>
                    <a:pt x="12" y="87"/>
                  </a:lnTo>
                  <a:lnTo>
                    <a:pt x="17" y="76"/>
                  </a:lnTo>
                  <a:lnTo>
                    <a:pt x="12" y="58"/>
                  </a:lnTo>
                  <a:lnTo>
                    <a:pt x="12" y="52"/>
                  </a:lnTo>
                  <a:lnTo>
                    <a:pt x="6" y="41"/>
                  </a:lnTo>
                  <a:lnTo>
                    <a:pt x="0" y="23"/>
                  </a:lnTo>
                  <a:lnTo>
                    <a:pt x="0" y="12"/>
                  </a:lnTo>
                  <a:lnTo>
                    <a:pt x="17" y="6"/>
                  </a:lnTo>
                  <a:lnTo>
                    <a:pt x="23" y="6"/>
                  </a:lnTo>
                  <a:lnTo>
                    <a:pt x="29" y="6"/>
                  </a:lnTo>
                  <a:lnTo>
                    <a:pt x="35" y="0"/>
                  </a:lnTo>
                  <a:lnTo>
                    <a:pt x="35" y="6"/>
                  </a:lnTo>
                  <a:lnTo>
                    <a:pt x="35" y="18"/>
                  </a:lnTo>
                  <a:lnTo>
                    <a:pt x="41" y="12"/>
                  </a:lnTo>
                  <a:lnTo>
                    <a:pt x="46" y="29"/>
                  </a:lnTo>
                  <a:lnTo>
                    <a:pt x="52" y="29"/>
                  </a:lnTo>
                  <a:lnTo>
                    <a:pt x="58" y="3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0" name="Google Shape;120;p2"/>
            <p:cNvSpPr/>
            <p:nvPr/>
          </p:nvSpPr>
          <p:spPr>
            <a:xfrm>
              <a:off x="7221266" y="2564478"/>
              <a:ext cx="200780" cy="356799"/>
            </a:xfrm>
            <a:custGeom>
              <a:rect b="b" l="l" r="r" t="t"/>
              <a:pathLst>
                <a:path extrusionOk="0" h="290" w="151">
                  <a:moveTo>
                    <a:pt x="35" y="180"/>
                  </a:moveTo>
                  <a:lnTo>
                    <a:pt x="35" y="198"/>
                  </a:lnTo>
                  <a:lnTo>
                    <a:pt x="41" y="192"/>
                  </a:lnTo>
                  <a:lnTo>
                    <a:pt x="58" y="227"/>
                  </a:lnTo>
                  <a:lnTo>
                    <a:pt x="58" y="232"/>
                  </a:lnTo>
                  <a:lnTo>
                    <a:pt x="58" y="250"/>
                  </a:lnTo>
                  <a:lnTo>
                    <a:pt x="64" y="267"/>
                  </a:lnTo>
                  <a:lnTo>
                    <a:pt x="70" y="279"/>
                  </a:lnTo>
                  <a:lnTo>
                    <a:pt x="70" y="290"/>
                  </a:lnTo>
                  <a:lnTo>
                    <a:pt x="87" y="285"/>
                  </a:lnTo>
                  <a:lnTo>
                    <a:pt x="93" y="285"/>
                  </a:lnTo>
                  <a:lnTo>
                    <a:pt x="99" y="285"/>
                  </a:lnTo>
                  <a:lnTo>
                    <a:pt x="116" y="279"/>
                  </a:lnTo>
                  <a:lnTo>
                    <a:pt x="134" y="273"/>
                  </a:lnTo>
                  <a:lnTo>
                    <a:pt x="140" y="273"/>
                  </a:lnTo>
                  <a:lnTo>
                    <a:pt x="122" y="250"/>
                  </a:lnTo>
                  <a:lnTo>
                    <a:pt x="128" y="244"/>
                  </a:lnTo>
                  <a:lnTo>
                    <a:pt x="128" y="227"/>
                  </a:lnTo>
                  <a:lnTo>
                    <a:pt x="122" y="221"/>
                  </a:lnTo>
                  <a:lnTo>
                    <a:pt x="122" y="186"/>
                  </a:lnTo>
                  <a:lnTo>
                    <a:pt x="116" y="180"/>
                  </a:lnTo>
                  <a:lnTo>
                    <a:pt x="122" y="174"/>
                  </a:lnTo>
                  <a:lnTo>
                    <a:pt x="122" y="157"/>
                  </a:lnTo>
                  <a:lnTo>
                    <a:pt x="128" y="151"/>
                  </a:lnTo>
                  <a:lnTo>
                    <a:pt x="128" y="128"/>
                  </a:lnTo>
                  <a:lnTo>
                    <a:pt x="128" y="110"/>
                  </a:lnTo>
                  <a:lnTo>
                    <a:pt x="122" y="99"/>
                  </a:lnTo>
                  <a:lnTo>
                    <a:pt x="128" y="87"/>
                  </a:lnTo>
                  <a:lnTo>
                    <a:pt x="140" y="81"/>
                  </a:lnTo>
                  <a:lnTo>
                    <a:pt x="140" y="76"/>
                  </a:lnTo>
                  <a:lnTo>
                    <a:pt x="151" y="58"/>
                  </a:lnTo>
                  <a:lnTo>
                    <a:pt x="140" y="35"/>
                  </a:lnTo>
                  <a:lnTo>
                    <a:pt x="145" y="12"/>
                  </a:lnTo>
                  <a:lnTo>
                    <a:pt x="145" y="0"/>
                  </a:lnTo>
                  <a:lnTo>
                    <a:pt x="111" y="12"/>
                  </a:lnTo>
                  <a:lnTo>
                    <a:pt x="58" y="23"/>
                  </a:lnTo>
                  <a:lnTo>
                    <a:pt x="12" y="41"/>
                  </a:lnTo>
                  <a:lnTo>
                    <a:pt x="6" y="41"/>
                  </a:lnTo>
                  <a:lnTo>
                    <a:pt x="0" y="41"/>
                  </a:lnTo>
                  <a:lnTo>
                    <a:pt x="0" y="58"/>
                  </a:lnTo>
                  <a:lnTo>
                    <a:pt x="12" y="93"/>
                  </a:lnTo>
                  <a:lnTo>
                    <a:pt x="18" y="99"/>
                  </a:lnTo>
                  <a:lnTo>
                    <a:pt x="23" y="122"/>
                  </a:lnTo>
                  <a:lnTo>
                    <a:pt x="18" y="134"/>
                  </a:lnTo>
                  <a:lnTo>
                    <a:pt x="18" y="145"/>
                  </a:lnTo>
                  <a:lnTo>
                    <a:pt x="29" y="174"/>
                  </a:lnTo>
                  <a:lnTo>
                    <a:pt x="35" y="174"/>
                  </a:lnTo>
                  <a:lnTo>
                    <a:pt x="35" y="18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1" name="Google Shape;121;p2"/>
            <p:cNvSpPr/>
            <p:nvPr/>
          </p:nvSpPr>
          <p:spPr>
            <a:xfrm>
              <a:off x="6265234" y="3828040"/>
              <a:ext cx="1071713" cy="442923"/>
            </a:xfrm>
            <a:custGeom>
              <a:rect b="b" l="l" r="r" t="t"/>
              <a:pathLst>
                <a:path extrusionOk="0" h="360" w="806">
                  <a:moveTo>
                    <a:pt x="156" y="174"/>
                  </a:moveTo>
                  <a:lnTo>
                    <a:pt x="162" y="168"/>
                  </a:lnTo>
                  <a:lnTo>
                    <a:pt x="174" y="162"/>
                  </a:lnTo>
                  <a:lnTo>
                    <a:pt x="174" y="157"/>
                  </a:lnTo>
                  <a:lnTo>
                    <a:pt x="180" y="162"/>
                  </a:lnTo>
                  <a:lnTo>
                    <a:pt x="185" y="162"/>
                  </a:lnTo>
                  <a:lnTo>
                    <a:pt x="191" y="162"/>
                  </a:lnTo>
                  <a:lnTo>
                    <a:pt x="197" y="145"/>
                  </a:lnTo>
                  <a:lnTo>
                    <a:pt x="197" y="139"/>
                  </a:lnTo>
                  <a:lnTo>
                    <a:pt x="203" y="133"/>
                  </a:lnTo>
                  <a:lnTo>
                    <a:pt x="214" y="133"/>
                  </a:lnTo>
                  <a:lnTo>
                    <a:pt x="214" y="128"/>
                  </a:lnTo>
                  <a:lnTo>
                    <a:pt x="214" y="110"/>
                  </a:lnTo>
                  <a:lnTo>
                    <a:pt x="214" y="104"/>
                  </a:lnTo>
                  <a:lnTo>
                    <a:pt x="220" y="104"/>
                  </a:lnTo>
                  <a:lnTo>
                    <a:pt x="232" y="99"/>
                  </a:lnTo>
                  <a:lnTo>
                    <a:pt x="238" y="99"/>
                  </a:lnTo>
                  <a:lnTo>
                    <a:pt x="243" y="99"/>
                  </a:lnTo>
                  <a:lnTo>
                    <a:pt x="249" y="99"/>
                  </a:lnTo>
                  <a:lnTo>
                    <a:pt x="272" y="93"/>
                  </a:lnTo>
                  <a:lnTo>
                    <a:pt x="284" y="93"/>
                  </a:lnTo>
                  <a:lnTo>
                    <a:pt x="290" y="93"/>
                  </a:lnTo>
                  <a:lnTo>
                    <a:pt x="296" y="93"/>
                  </a:lnTo>
                  <a:lnTo>
                    <a:pt x="301" y="93"/>
                  </a:lnTo>
                  <a:lnTo>
                    <a:pt x="313" y="87"/>
                  </a:lnTo>
                  <a:lnTo>
                    <a:pt x="319" y="87"/>
                  </a:lnTo>
                  <a:lnTo>
                    <a:pt x="325" y="87"/>
                  </a:lnTo>
                  <a:lnTo>
                    <a:pt x="330" y="87"/>
                  </a:lnTo>
                  <a:lnTo>
                    <a:pt x="342" y="87"/>
                  </a:lnTo>
                  <a:lnTo>
                    <a:pt x="359" y="81"/>
                  </a:lnTo>
                  <a:lnTo>
                    <a:pt x="365" y="81"/>
                  </a:lnTo>
                  <a:lnTo>
                    <a:pt x="371" y="81"/>
                  </a:lnTo>
                  <a:lnTo>
                    <a:pt x="377" y="81"/>
                  </a:lnTo>
                  <a:lnTo>
                    <a:pt x="394" y="75"/>
                  </a:lnTo>
                  <a:lnTo>
                    <a:pt x="400" y="75"/>
                  </a:lnTo>
                  <a:lnTo>
                    <a:pt x="406" y="75"/>
                  </a:lnTo>
                  <a:lnTo>
                    <a:pt x="412" y="75"/>
                  </a:lnTo>
                  <a:lnTo>
                    <a:pt x="423" y="70"/>
                  </a:lnTo>
                  <a:lnTo>
                    <a:pt x="435" y="70"/>
                  </a:lnTo>
                  <a:lnTo>
                    <a:pt x="441" y="70"/>
                  </a:lnTo>
                  <a:lnTo>
                    <a:pt x="446" y="64"/>
                  </a:lnTo>
                  <a:lnTo>
                    <a:pt x="476" y="64"/>
                  </a:lnTo>
                  <a:lnTo>
                    <a:pt x="476" y="58"/>
                  </a:lnTo>
                  <a:lnTo>
                    <a:pt x="481" y="58"/>
                  </a:lnTo>
                  <a:lnTo>
                    <a:pt x="493" y="58"/>
                  </a:lnTo>
                  <a:lnTo>
                    <a:pt x="505" y="52"/>
                  </a:lnTo>
                  <a:lnTo>
                    <a:pt x="510" y="52"/>
                  </a:lnTo>
                  <a:lnTo>
                    <a:pt x="516" y="52"/>
                  </a:lnTo>
                  <a:lnTo>
                    <a:pt x="522" y="52"/>
                  </a:lnTo>
                  <a:lnTo>
                    <a:pt x="528" y="52"/>
                  </a:lnTo>
                  <a:lnTo>
                    <a:pt x="545" y="46"/>
                  </a:lnTo>
                  <a:lnTo>
                    <a:pt x="551" y="46"/>
                  </a:lnTo>
                  <a:lnTo>
                    <a:pt x="557" y="46"/>
                  </a:lnTo>
                  <a:lnTo>
                    <a:pt x="563" y="41"/>
                  </a:lnTo>
                  <a:lnTo>
                    <a:pt x="568" y="41"/>
                  </a:lnTo>
                  <a:lnTo>
                    <a:pt x="586" y="35"/>
                  </a:lnTo>
                  <a:lnTo>
                    <a:pt x="592" y="35"/>
                  </a:lnTo>
                  <a:lnTo>
                    <a:pt x="615" y="29"/>
                  </a:lnTo>
                  <a:lnTo>
                    <a:pt x="626" y="29"/>
                  </a:lnTo>
                  <a:lnTo>
                    <a:pt x="632" y="29"/>
                  </a:lnTo>
                  <a:lnTo>
                    <a:pt x="644" y="23"/>
                  </a:lnTo>
                  <a:lnTo>
                    <a:pt x="650" y="23"/>
                  </a:lnTo>
                  <a:lnTo>
                    <a:pt x="661" y="23"/>
                  </a:lnTo>
                  <a:lnTo>
                    <a:pt x="679" y="17"/>
                  </a:lnTo>
                  <a:lnTo>
                    <a:pt x="684" y="17"/>
                  </a:lnTo>
                  <a:lnTo>
                    <a:pt x="696" y="12"/>
                  </a:lnTo>
                  <a:lnTo>
                    <a:pt x="702" y="12"/>
                  </a:lnTo>
                  <a:lnTo>
                    <a:pt x="708" y="12"/>
                  </a:lnTo>
                  <a:lnTo>
                    <a:pt x="719" y="6"/>
                  </a:lnTo>
                  <a:lnTo>
                    <a:pt x="731" y="6"/>
                  </a:lnTo>
                  <a:lnTo>
                    <a:pt x="742" y="0"/>
                  </a:lnTo>
                  <a:lnTo>
                    <a:pt x="742" y="6"/>
                  </a:lnTo>
                  <a:lnTo>
                    <a:pt x="760" y="35"/>
                  </a:lnTo>
                  <a:lnTo>
                    <a:pt x="801" y="99"/>
                  </a:lnTo>
                  <a:lnTo>
                    <a:pt x="806" y="139"/>
                  </a:lnTo>
                  <a:lnTo>
                    <a:pt x="789" y="151"/>
                  </a:lnTo>
                  <a:lnTo>
                    <a:pt x="766" y="168"/>
                  </a:lnTo>
                  <a:lnTo>
                    <a:pt x="748" y="197"/>
                  </a:lnTo>
                  <a:lnTo>
                    <a:pt x="731" y="232"/>
                  </a:lnTo>
                  <a:lnTo>
                    <a:pt x="719" y="226"/>
                  </a:lnTo>
                  <a:lnTo>
                    <a:pt x="708" y="226"/>
                  </a:lnTo>
                  <a:lnTo>
                    <a:pt x="673" y="238"/>
                  </a:lnTo>
                  <a:lnTo>
                    <a:pt x="667" y="249"/>
                  </a:lnTo>
                  <a:lnTo>
                    <a:pt x="644" y="273"/>
                  </a:lnTo>
                  <a:lnTo>
                    <a:pt x="626" y="290"/>
                  </a:lnTo>
                  <a:lnTo>
                    <a:pt x="626" y="296"/>
                  </a:lnTo>
                  <a:lnTo>
                    <a:pt x="615" y="336"/>
                  </a:lnTo>
                  <a:lnTo>
                    <a:pt x="615" y="342"/>
                  </a:lnTo>
                  <a:lnTo>
                    <a:pt x="597" y="342"/>
                  </a:lnTo>
                  <a:lnTo>
                    <a:pt x="574" y="348"/>
                  </a:lnTo>
                  <a:lnTo>
                    <a:pt x="563" y="360"/>
                  </a:lnTo>
                  <a:lnTo>
                    <a:pt x="557" y="354"/>
                  </a:lnTo>
                  <a:lnTo>
                    <a:pt x="551" y="348"/>
                  </a:lnTo>
                  <a:lnTo>
                    <a:pt x="522" y="331"/>
                  </a:lnTo>
                  <a:lnTo>
                    <a:pt x="510" y="319"/>
                  </a:lnTo>
                  <a:lnTo>
                    <a:pt x="505" y="319"/>
                  </a:lnTo>
                  <a:lnTo>
                    <a:pt x="481" y="302"/>
                  </a:lnTo>
                  <a:lnTo>
                    <a:pt x="470" y="296"/>
                  </a:lnTo>
                  <a:lnTo>
                    <a:pt x="458" y="290"/>
                  </a:lnTo>
                  <a:lnTo>
                    <a:pt x="458" y="284"/>
                  </a:lnTo>
                  <a:lnTo>
                    <a:pt x="441" y="278"/>
                  </a:lnTo>
                  <a:lnTo>
                    <a:pt x="435" y="273"/>
                  </a:lnTo>
                  <a:lnTo>
                    <a:pt x="429" y="273"/>
                  </a:lnTo>
                  <a:lnTo>
                    <a:pt x="417" y="273"/>
                  </a:lnTo>
                  <a:lnTo>
                    <a:pt x="412" y="273"/>
                  </a:lnTo>
                  <a:lnTo>
                    <a:pt x="406" y="278"/>
                  </a:lnTo>
                  <a:lnTo>
                    <a:pt x="377" y="278"/>
                  </a:lnTo>
                  <a:lnTo>
                    <a:pt x="371" y="278"/>
                  </a:lnTo>
                  <a:lnTo>
                    <a:pt x="359" y="284"/>
                  </a:lnTo>
                  <a:lnTo>
                    <a:pt x="354" y="284"/>
                  </a:lnTo>
                  <a:lnTo>
                    <a:pt x="330" y="290"/>
                  </a:lnTo>
                  <a:lnTo>
                    <a:pt x="330" y="273"/>
                  </a:lnTo>
                  <a:lnTo>
                    <a:pt x="325" y="267"/>
                  </a:lnTo>
                  <a:lnTo>
                    <a:pt x="319" y="267"/>
                  </a:lnTo>
                  <a:lnTo>
                    <a:pt x="313" y="261"/>
                  </a:lnTo>
                  <a:lnTo>
                    <a:pt x="307" y="261"/>
                  </a:lnTo>
                  <a:lnTo>
                    <a:pt x="301" y="255"/>
                  </a:lnTo>
                  <a:lnTo>
                    <a:pt x="290" y="255"/>
                  </a:lnTo>
                  <a:lnTo>
                    <a:pt x="284" y="255"/>
                  </a:lnTo>
                  <a:lnTo>
                    <a:pt x="272" y="255"/>
                  </a:lnTo>
                  <a:lnTo>
                    <a:pt x="272" y="261"/>
                  </a:lnTo>
                  <a:lnTo>
                    <a:pt x="261" y="261"/>
                  </a:lnTo>
                  <a:lnTo>
                    <a:pt x="238" y="261"/>
                  </a:lnTo>
                  <a:lnTo>
                    <a:pt x="232" y="261"/>
                  </a:lnTo>
                  <a:lnTo>
                    <a:pt x="226" y="267"/>
                  </a:lnTo>
                  <a:lnTo>
                    <a:pt x="214" y="267"/>
                  </a:lnTo>
                  <a:lnTo>
                    <a:pt x="209" y="267"/>
                  </a:lnTo>
                  <a:lnTo>
                    <a:pt x="197" y="267"/>
                  </a:lnTo>
                  <a:lnTo>
                    <a:pt x="191" y="267"/>
                  </a:lnTo>
                  <a:lnTo>
                    <a:pt x="180" y="273"/>
                  </a:lnTo>
                  <a:lnTo>
                    <a:pt x="168" y="273"/>
                  </a:lnTo>
                  <a:lnTo>
                    <a:pt x="156" y="278"/>
                  </a:lnTo>
                  <a:lnTo>
                    <a:pt x="150" y="284"/>
                  </a:lnTo>
                  <a:lnTo>
                    <a:pt x="145" y="290"/>
                  </a:lnTo>
                  <a:lnTo>
                    <a:pt x="133" y="290"/>
                  </a:lnTo>
                  <a:lnTo>
                    <a:pt x="133" y="296"/>
                  </a:lnTo>
                  <a:lnTo>
                    <a:pt x="121" y="296"/>
                  </a:lnTo>
                  <a:lnTo>
                    <a:pt x="110" y="302"/>
                  </a:lnTo>
                  <a:lnTo>
                    <a:pt x="104" y="302"/>
                  </a:lnTo>
                  <a:lnTo>
                    <a:pt x="92" y="307"/>
                  </a:lnTo>
                  <a:lnTo>
                    <a:pt x="75" y="307"/>
                  </a:lnTo>
                  <a:lnTo>
                    <a:pt x="69" y="307"/>
                  </a:lnTo>
                  <a:lnTo>
                    <a:pt x="63" y="313"/>
                  </a:lnTo>
                  <a:lnTo>
                    <a:pt x="34" y="313"/>
                  </a:lnTo>
                  <a:lnTo>
                    <a:pt x="29" y="313"/>
                  </a:lnTo>
                  <a:lnTo>
                    <a:pt x="17" y="319"/>
                  </a:lnTo>
                  <a:lnTo>
                    <a:pt x="5" y="319"/>
                  </a:lnTo>
                  <a:lnTo>
                    <a:pt x="0" y="319"/>
                  </a:lnTo>
                  <a:lnTo>
                    <a:pt x="0" y="302"/>
                  </a:lnTo>
                  <a:lnTo>
                    <a:pt x="0" y="296"/>
                  </a:lnTo>
                  <a:lnTo>
                    <a:pt x="0" y="290"/>
                  </a:lnTo>
                  <a:lnTo>
                    <a:pt x="17" y="290"/>
                  </a:lnTo>
                  <a:lnTo>
                    <a:pt x="23" y="284"/>
                  </a:lnTo>
                  <a:lnTo>
                    <a:pt x="23" y="273"/>
                  </a:lnTo>
                  <a:lnTo>
                    <a:pt x="23" y="267"/>
                  </a:lnTo>
                  <a:lnTo>
                    <a:pt x="23" y="261"/>
                  </a:lnTo>
                  <a:lnTo>
                    <a:pt x="29" y="261"/>
                  </a:lnTo>
                  <a:lnTo>
                    <a:pt x="34" y="255"/>
                  </a:lnTo>
                  <a:lnTo>
                    <a:pt x="46" y="249"/>
                  </a:lnTo>
                  <a:lnTo>
                    <a:pt x="52" y="244"/>
                  </a:lnTo>
                  <a:lnTo>
                    <a:pt x="69" y="244"/>
                  </a:lnTo>
                  <a:lnTo>
                    <a:pt x="87" y="226"/>
                  </a:lnTo>
                  <a:lnTo>
                    <a:pt x="98" y="215"/>
                  </a:lnTo>
                  <a:lnTo>
                    <a:pt x="110" y="215"/>
                  </a:lnTo>
                  <a:lnTo>
                    <a:pt x="110" y="209"/>
                  </a:lnTo>
                  <a:lnTo>
                    <a:pt x="116" y="203"/>
                  </a:lnTo>
                  <a:lnTo>
                    <a:pt x="116" y="197"/>
                  </a:lnTo>
                  <a:lnTo>
                    <a:pt x="116" y="191"/>
                  </a:lnTo>
                  <a:lnTo>
                    <a:pt x="127" y="186"/>
                  </a:lnTo>
                  <a:lnTo>
                    <a:pt x="139" y="174"/>
                  </a:lnTo>
                  <a:lnTo>
                    <a:pt x="139" y="180"/>
                  </a:lnTo>
                  <a:lnTo>
                    <a:pt x="139" y="186"/>
                  </a:lnTo>
                  <a:lnTo>
                    <a:pt x="150" y="186"/>
                  </a:lnTo>
                  <a:lnTo>
                    <a:pt x="156" y="180"/>
                  </a:lnTo>
                  <a:lnTo>
                    <a:pt x="156" y="174"/>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2" name="Google Shape;122;p2"/>
            <p:cNvSpPr/>
            <p:nvPr/>
          </p:nvSpPr>
          <p:spPr>
            <a:xfrm>
              <a:off x="5778575" y="4241435"/>
              <a:ext cx="478681" cy="700064"/>
            </a:xfrm>
            <a:custGeom>
              <a:rect b="b" l="l" r="r" t="t"/>
              <a:pathLst>
                <a:path extrusionOk="0" h="569" w="360">
                  <a:moveTo>
                    <a:pt x="17" y="470"/>
                  </a:moveTo>
                  <a:lnTo>
                    <a:pt x="23" y="476"/>
                  </a:lnTo>
                  <a:lnTo>
                    <a:pt x="23" y="482"/>
                  </a:lnTo>
                  <a:lnTo>
                    <a:pt x="23" y="511"/>
                  </a:lnTo>
                  <a:lnTo>
                    <a:pt x="29" y="528"/>
                  </a:lnTo>
                  <a:lnTo>
                    <a:pt x="29" y="540"/>
                  </a:lnTo>
                  <a:lnTo>
                    <a:pt x="29" y="557"/>
                  </a:lnTo>
                  <a:lnTo>
                    <a:pt x="35" y="551"/>
                  </a:lnTo>
                  <a:lnTo>
                    <a:pt x="46" y="551"/>
                  </a:lnTo>
                  <a:lnTo>
                    <a:pt x="52" y="557"/>
                  </a:lnTo>
                  <a:lnTo>
                    <a:pt x="58" y="557"/>
                  </a:lnTo>
                  <a:lnTo>
                    <a:pt x="58" y="534"/>
                  </a:lnTo>
                  <a:lnTo>
                    <a:pt x="64" y="517"/>
                  </a:lnTo>
                  <a:lnTo>
                    <a:pt x="75" y="522"/>
                  </a:lnTo>
                  <a:lnTo>
                    <a:pt x="75" y="534"/>
                  </a:lnTo>
                  <a:lnTo>
                    <a:pt x="70" y="569"/>
                  </a:lnTo>
                  <a:lnTo>
                    <a:pt x="116" y="557"/>
                  </a:lnTo>
                  <a:lnTo>
                    <a:pt x="133" y="534"/>
                  </a:lnTo>
                  <a:lnTo>
                    <a:pt x="128" y="528"/>
                  </a:lnTo>
                  <a:lnTo>
                    <a:pt x="128" y="517"/>
                  </a:lnTo>
                  <a:lnTo>
                    <a:pt x="104" y="493"/>
                  </a:lnTo>
                  <a:lnTo>
                    <a:pt x="104" y="476"/>
                  </a:lnTo>
                  <a:lnTo>
                    <a:pt x="139" y="470"/>
                  </a:lnTo>
                  <a:lnTo>
                    <a:pt x="145" y="470"/>
                  </a:lnTo>
                  <a:lnTo>
                    <a:pt x="151" y="470"/>
                  </a:lnTo>
                  <a:lnTo>
                    <a:pt x="162" y="470"/>
                  </a:lnTo>
                  <a:lnTo>
                    <a:pt x="186" y="464"/>
                  </a:lnTo>
                  <a:lnTo>
                    <a:pt x="191" y="464"/>
                  </a:lnTo>
                  <a:lnTo>
                    <a:pt x="203" y="464"/>
                  </a:lnTo>
                  <a:lnTo>
                    <a:pt x="209" y="464"/>
                  </a:lnTo>
                  <a:lnTo>
                    <a:pt x="220" y="464"/>
                  </a:lnTo>
                  <a:lnTo>
                    <a:pt x="226" y="464"/>
                  </a:lnTo>
                  <a:lnTo>
                    <a:pt x="238" y="459"/>
                  </a:lnTo>
                  <a:lnTo>
                    <a:pt x="244" y="459"/>
                  </a:lnTo>
                  <a:lnTo>
                    <a:pt x="250" y="459"/>
                  </a:lnTo>
                  <a:lnTo>
                    <a:pt x="255" y="459"/>
                  </a:lnTo>
                  <a:lnTo>
                    <a:pt x="267" y="459"/>
                  </a:lnTo>
                  <a:lnTo>
                    <a:pt x="284" y="459"/>
                  </a:lnTo>
                  <a:lnTo>
                    <a:pt x="313" y="453"/>
                  </a:lnTo>
                  <a:lnTo>
                    <a:pt x="337" y="447"/>
                  </a:lnTo>
                  <a:lnTo>
                    <a:pt x="342" y="447"/>
                  </a:lnTo>
                  <a:lnTo>
                    <a:pt x="360" y="447"/>
                  </a:lnTo>
                  <a:lnTo>
                    <a:pt x="354" y="435"/>
                  </a:lnTo>
                  <a:lnTo>
                    <a:pt x="354" y="430"/>
                  </a:lnTo>
                  <a:lnTo>
                    <a:pt x="348" y="418"/>
                  </a:lnTo>
                  <a:lnTo>
                    <a:pt x="348" y="412"/>
                  </a:lnTo>
                  <a:lnTo>
                    <a:pt x="348" y="406"/>
                  </a:lnTo>
                  <a:lnTo>
                    <a:pt x="348" y="389"/>
                  </a:lnTo>
                  <a:lnTo>
                    <a:pt x="342" y="377"/>
                  </a:lnTo>
                  <a:lnTo>
                    <a:pt x="337" y="366"/>
                  </a:lnTo>
                  <a:lnTo>
                    <a:pt x="337" y="360"/>
                  </a:lnTo>
                  <a:lnTo>
                    <a:pt x="337" y="348"/>
                  </a:lnTo>
                  <a:lnTo>
                    <a:pt x="337" y="331"/>
                  </a:lnTo>
                  <a:lnTo>
                    <a:pt x="337" y="325"/>
                  </a:lnTo>
                  <a:lnTo>
                    <a:pt x="337" y="319"/>
                  </a:lnTo>
                  <a:lnTo>
                    <a:pt x="342" y="314"/>
                  </a:lnTo>
                  <a:lnTo>
                    <a:pt x="348" y="302"/>
                  </a:lnTo>
                  <a:lnTo>
                    <a:pt x="342" y="296"/>
                  </a:lnTo>
                  <a:lnTo>
                    <a:pt x="342" y="290"/>
                  </a:lnTo>
                  <a:lnTo>
                    <a:pt x="337" y="273"/>
                  </a:lnTo>
                  <a:lnTo>
                    <a:pt x="331" y="261"/>
                  </a:lnTo>
                  <a:lnTo>
                    <a:pt x="325" y="261"/>
                  </a:lnTo>
                  <a:lnTo>
                    <a:pt x="325" y="250"/>
                  </a:lnTo>
                  <a:lnTo>
                    <a:pt x="319" y="250"/>
                  </a:lnTo>
                  <a:lnTo>
                    <a:pt x="319" y="244"/>
                  </a:lnTo>
                  <a:lnTo>
                    <a:pt x="313" y="232"/>
                  </a:lnTo>
                  <a:lnTo>
                    <a:pt x="313" y="227"/>
                  </a:lnTo>
                  <a:lnTo>
                    <a:pt x="313" y="221"/>
                  </a:lnTo>
                  <a:lnTo>
                    <a:pt x="308" y="209"/>
                  </a:lnTo>
                  <a:lnTo>
                    <a:pt x="308" y="203"/>
                  </a:lnTo>
                  <a:lnTo>
                    <a:pt x="302" y="198"/>
                  </a:lnTo>
                  <a:lnTo>
                    <a:pt x="296" y="180"/>
                  </a:lnTo>
                  <a:lnTo>
                    <a:pt x="296" y="174"/>
                  </a:lnTo>
                  <a:lnTo>
                    <a:pt x="296" y="169"/>
                  </a:lnTo>
                  <a:lnTo>
                    <a:pt x="296" y="163"/>
                  </a:lnTo>
                  <a:lnTo>
                    <a:pt x="290" y="151"/>
                  </a:lnTo>
                  <a:lnTo>
                    <a:pt x="290" y="145"/>
                  </a:lnTo>
                  <a:lnTo>
                    <a:pt x="284" y="128"/>
                  </a:lnTo>
                  <a:lnTo>
                    <a:pt x="284" y="122"/>
                  </a:lnTo>
                  <a:lnTo>
                    <a:pt x="279" y="122"/>
                  </a:lnTo>
                  <a:lnTo>
                    <a:pt x="279" y="111"/>
                  </a:lnTo>
                  <a:lnTo>
                    <a:pt x="279" y="105"/>
                  </a:lnTo>
                  <a:lnTo>
                    <a:pt x="273" y="99"/>
                  </a:lnTo>
                  <a:lnTo>
                    <a:pt x="273" y="93"/>
                  </a:lnTo>
                  <a:lnTo>
                    <a:pt x="273" y="82"/>
                  </a:lnTo>
                  <a:lnTo>
                    <a:pt x="267" y="76"/>
                  </a:lnTo>
                  <a:lnTo>
                    <a:pt x="267" y="64"/>
                  </a:lnTo>
                  <a:lnTo>
                    <a:pt x="261" y="58"/>
                  </a:lnTo>
                  <a:lnTo>
                    <a:pt x="261" y="53"/>
                  </a:lnTo>
                  <a:lnTo>
                    <a:pt x="255" y="41"/>
                  </a:lnTo>
                  <a:lnTo>
                    <a:pt x="255" y="24"/>
                  </a:lnTo>
                  <a:lnTo>
                    <a:pt x="250" y="18"/>
                  </a:lnTo>
                  <a:lnTo>
                    <a:pt x="250" y="12"/>
                  </a:lnTo>
                  <a:lnTo>
                    <a:pt x="244" y="0"/>
                  </a:lnTo>
                  <a:lnTo>
                    <a:pt x="226" y="0"/>
                  </a:lnTo>
                  <a:lnTo>
                    <a:pt x="220" y="0"/>
                  </a:lnTo>
                  <a:lnTo>
                    <a:pt x="203" y="6"/>
                  </a:lnTo>
                  <a:lnTo>
                    <a:pt x="186" y="6"/>
                  </a:lnTo>
                  <a:lnTo>
                    <a:pt x="180" y="6"/>
                  </a:lnTo>
                  <a:lnTo>
                    <a:pt x="174" y="6"/>
                  </a:lnTo>
                  <a:lnTo>
                    <a:pt x="162" y="6"/>
                  </a:lnTo>
                  <a:lnTo>
                    <a:pt x="133" y="12"/>
                  </a:lnTo>
                  <a:lnTo>
                    <a:pt x="128" y="12"/>
                  </a:lnTo>
                  <a:lnTo>
                    <a:pt x="122" y="12"/>
                  </a:lnTo>
                  <a:lnTo>
                    <a:pt x="93" y="12"/>
                  </a:lnTo>
                  <a:lnTo>
                    <a:pt x="81" y="18"/>
                  </a:lnTo>
                  <a:lnTo>
                    <a:pt x="58" y="18"/>
                  </a:lnTo>
                  <a:lnTo>
                    <a:pt x="52" y="18"/>
                  </a:lnTo>
                  <a:lnTo>
                    <a:pt x="29" y="18"/>
                  </a:lnTo>
                  <a:lnTo>
                    <a:pt x="23" y="18"/>
                  </a:lnTo>
                  <a:lnTo>
                    <a:pt x="0" y="24"/>
                  </a:lnTo>
                  <a:lnTo>
                    <a:pt x="12" y="35"/>
                  </a:lnTo>
                  <a:lnTo>
                    <a:pt x="12" y="41"/>
                  </a:lnTo>
                  <a:lnTo>
                    <a:pt x="12" y="58"/>
                  </a:lnTo>
                  <a:lnTo>
                    <a:pt x="12" y="70"/>
                  </a:lnTo>
                  <a:lnTo>
                    <a:pt x="12" y="82"/>
                  </a:lnTo>
                  <a:lnTo>
                    <a:pt x="12" y="87"/>
                  </a:lnTo>
                  <a:lnTo>
                    <a:pt x="12" y="93"/>
                  </a:lnTo>
                  <a:lnTo>
                    <a:pt x="12" y="99"/>
                  </a:lnTo>
                  <a:lnTo>
                    <a:pt x="12" y="116"/>
                  </a:lnTo>
                  <a:lnTo>
                    <a:pt x="12" y="128"/>
                  </a:lnTo>
                  <a:lnTo>
                    <a:pt x="12" y="140"/>
                  </a:lnTo>
                  <a:lnTo>
                    <a:pt x="12" y="157"/>
                  </a:lnTo>
                  <a:lnTo>
                    <a:pt x="12" y="169"/>
                  </a:lnTo>
                  <a:lnTo>
                    <a:pt x="12" y="192"/>
                  </a:lnTo>
                  <a:lnTo>
                    <a:pt x="12" y="198"/>
                  </a:lnTo>
                  <a:lnTo>
                    <a:pt x="12" y="203"/>
                  </a:lnTo>
                  <a:lnTo>
                    <a:pt x="12" y="221"/>
                  </a:lnTo>
                  <a:lnTo>
                    <a:pt x="12" y="227"/>
                  </a:lnTo>
                  <a:lnTo>
                    <a:pt x="12" y="256"/>
                  </a:lnTo>
                  <a:lnTo>
                    <a:pt x="12" y="261"/>
                  </a:lnTo>
                  <a:lnTo>
                    <a:pt x="12" y="285"/>
                  </a:lnTo>
                  <a:lnTo>
                    <a:pt x="12" y="290"/>
                  </a:lnTo>
                  <a:lnTo>
                    <a:pt x="12" y="302"/>
                  </a:lnTo>
                  <a:lnTo>
                    <a:pt x="12" y="319"/>
                  </a:lnTo>
                  <a:lnTo>
                    <a:pt x="12" y="325"/>
                  </a:lnTo>
                  <a:lnTo>
                    <a:pt x="6" y="331"/>
                  </a:lnTo>
                  <a:lnTo>
                    <a:pt x="6" y="337"/>
                  </a:lnTo>
                  <a:lnTo>
                    <a:pt x="6" y="343"/>
                  </a:lnTo>
                  <a:lnTo>
                    <a:pt x="6" y="354"/>
                  </a:lnTo>
                  <a:lnTo>
                    <a:pt x="6" y="377"/>
                  </a:lnTo>
                  <a:lnTo>
                    <a:pt x="6" y="383"/>
                  </a:lnTo>
                  <a:lnTo>
                    <a:pt x="12" y="401"/>
                  </a:lnTo>
                  <a:lnTo>
                    <a:pt x="12" y="424"/>
                  </a:lnTo>
                  <a:lnTo>
                    <a:pt x="12" y="430"/>
                  </a:lnTo>
                  <a:lnTo>
                    <a:pt x="17" y="430"/>
                  </a:lnTo>
                  <a:lnTo>
                    <a:pt x="17" y="441"/>
                  </a:lnTo>
                  <a:lnTo>
                    <a:pt x="17" y="453"/>
                  </a:lnTo>
                  <a:lnTo>
                    <a:pt x="17" y="470"/>
                  </a:lnTo>
                  <a:close/>
                </a:path>
              </a:pathLst>
            </a:custGeom>
            <a:solidFill>
              <a:srgbClr val="EDA63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3" name="Google Shape;123;p2"/>
            <p:cNvSpPr/>
            <p:nvPr/>
          </p:nvSpPr>
          <p:spPr>
            <a:xfrm>
              <a:off x="5916860" y="4763099"/>
              <a:ext cx="1119580" cy="805874"/>
            </a:xfrm>
            <a:custGeom>
              <a:rect b="b" l="l" r="r" t="t"/>
              <a:pathLst>
                <a:path extrusionOk="0" h="655" w="842">
                  <a:moveTo>
                    <a:pt x="169" y="116"/>
                  </a:moveTo>
                  <a:lnTo>
                    <a:pt x="209" y="133"/>
                  </a:lnTo>
                  <a:lnTo>
                    <a:pt x="221" y="145"/>
                  </a:lnTo>
                  <a:lnTo>
                    <a:pt x="233" y="151"/>
                  </a:lnTo>
                  <a:lnTo>
                    <a:pt x="238" y="174"/>
                  </a:lnTo>
                  <a:lnTo>
                    <a:pt x="233" y="156"/>
                  </a:lnTo>
                  <a:lnTo>
                    <a:pt x="238" y="180"/>
                  </a:lnTo>
                  <a:lnTo>
                    <a:pt x="250" y="174"/>
                  </a:lnTo>
                  <a:lnTo>
                    <a:pt x="262" y="180"/>
                  </a:lnTo>
                  <a:lnTo>
                    <a:pt x="262" y="168"/>
                  </a:lnTo>
                  <a:lnTo>
                    <a:pt x="273" y="168"/>
                  </a:lnTo>
                  <a:lnTo>
                    <a:pt x="285" y="162"/>
                  </a:lnTo>
                  <a:lnTo>
                    <a:pt x="285" y="168"/>
                  </a:lnTo>
                  <a:lnTo>
                    <a:pt x="320" y="139"/>
                  </a:lnTo>
                  <a:lnTo>
                    <a:pt x="331" y="139"/>
                  </a:lnTo>
                  <a:lnTo>
                    <a:pt x="337" y="133"/>
                  </a:lnTo>
                  <a:lnTo>
                    <a:pt x="331" y="127"/>
                  </a:lnTo>
                  <a:lnTo>
                    <a:pt x="343" y="116"/>
                  </a:lnTo>
                  <a:lnTo>
                    <a:pt x="360" y="116"/>
                  </a:lnTo>
                  <a:lnTo>
                    <a:pt x="366" y="116"/>
                  </a:lnTo>
                  <a:lnTo>
                    <a:pt x="372" y="116"/>
                  </a:lnTo>
                  <a:lnTo>
                    <a:pt x="407" y="133"/>
                  </a:lnTo>
                  <a:lnTo>
                    <a:pt x="412" y="145"/>
                  </a:lnTo>
                  <a:lnTo>
                    <a:pt x="430" y="156"/>
                  </a:lnTo>
                  <a:lnTo>
                    <a:pt x="442" y="174"/>
                  </a:lnTo>
                  <a:lnTo>
                    <a:pt x="453" y="180"/>
                  </a:lnTo>
                  <a:lnTo>
                    <a:pt x="465" y="191"/>
                  </a:lnTo>
                  <a:lnTo>
                    <a:pt x="476" y="197"/>
                  </a:lnTo>
                  <a:lnTo>
                    <a:pt x="476" y="209"/>
                  </a:lnTo>
                  <a:lnTo>
                    <a:pt x="482" y="209"/>
                  </a:lnTo>
                  <a:lnTo>
                    <a:pt x="482" y="203"/>
                  </a:lnTo>
                  <a:lnTo>
                    <a:pt x="494" y="203"/>
                  </a:lnTo>
                  <a:lnTo>
                    <a:pt x="505" y="209"/>
                  </a:lnTo>
                  <a:lnTo>
                    <a:pt x="511" y="220"/>
                  </a:lnTo>
                  <a:lnTo>
                    <a:pt x="523" y="232"/>
                  </a:lnTo>
                  <a:lnTo>
                    <a:pt x="517" y="244"/>
                  </a:lnTo>
                  <a:lnTo>
                    <a:pt x="523" y="249"/>
                  </a:lnTo>
                  <a:lnTo>
                    <a:pt x="517" y="249"/>
                  </a:lnTo>
                  <a:lnTo>
                    <a:pt x="523" y="255"/>
                  </a:lnTo>
                  <a:lnTo>
                    <a:pt x="529" y="284"/>
                  </a:lnTo>
                  <a:lnTo>
                    <a:pt x="523" y="307"/>
                  </a:lnTo>
                  <a:lnTo>
                    <a:pt x="523" y="313"/>
                  </a:lnTo>
                  <a:lnTo>
                    <a:pt x="523" y="319"/>
                  </a:lnTo>
                  <a:lnTo>
                    <a:pt x="517" y="325"/>
                  </a:lnTo>
                  <a:lnTo>
                    <a:pt x="523" y="348"/>
                  </a:lnTo>
                  <a:lnTo>
                    <a:pt x="534" y="365"/>
                  </a:lnTo>
                  <a:lnTo>
                    <a:pt x="534" y="377"/>
                  </a:lnTo>
                  <a:lnTo>
                    <a:pt x="540" y="377"/>
                  </a:lnTo>
                  <a:lnTo>
                    <a:pt x="546" y="360"/>
                  </a:lnTo>
                  <a:lnTo>
                    <a:pt x="546" y="348"/>
                  </a:lnTo>
                  <a:lnTo>
                    <a:pt x="546" y="342"/>
                  </a:lnTo>
                  <a:lnTo>
                    <a:pt x="534" y="342"/>
                  </a:lnTo>
                  <a:lnTo>
                    <a:pt x="540" y="336"/>
                  </a:lnTo>
                  <a:lnTo>
                    <a:pt x="558" y="348"/>
                  </a:lnTo>
                  <a:lnTo>
                    <a:pt x="558" y="342"/>
                  </a:lnTo>
                  <a:lnTo>
                    <a:pt x="569" y="342"/>
                  </a:lnTo>
                  <a:lnTo>
                    <a:pt x="558" y="371"/>
                  </a:lnTo>
                  <a:lnTo>
                    <a:pt x="552" y="377"/>
                  </a:lnTo>
                  <a:lnTo>
                    <a:pt x="552" y="383"/>
                  </a:lnTo>
                  <a:lnTo>
                    <a:pt x="540" y="389"/>
                  </a:lnTo>
                  <a:lnTo>
                    <a:pt x="552" y="400"/>
                  </a:lnTo>
                  <a:lnTo>
                    <a:pt x="563" y="418"/>
                  </a:lnTo>
                  <a:lnTo>
                    <a:pt x="587" y="452"/>
                  </a:lnTo>
                  <a:lnTo>
                    <a:pt x="592" y="458"/>
                  </a:lnTo>
                  <a:lnTo>
                    <a:pt x="598" y="464"/>
                  </a:lnTo>
                  <a:lnTo>
                    <a:pt x="616" y="499"/>
                  </a:lnTo>
                  <a:lnTo>
                    <a:pt x="621" y="505"/>
                  </a:lnTo>
                  <a:lnTo>
                    <a:pt x="633" y="499"/>
                  </a:lnTo>
                  <a:lnTo>
                    <a:pt x="650" y="510"/>
                  </a:lnTo>
                  <a:lnTo>
                    <a:pt x="662" y="534"/>
                  </a:lnTo>
                  <a:lnTo>
                    <a:pt x="679" y="563"/>
                  </a:lnTo>
                  <a:lnTo>
                    <a:pt x="685" y="557"/>
                  </a:lnTo>
                  <a:lnTo>
                    <a:pt x="703" y="568"/>
                  </a:lnTo>
                  <a:lnTo>
                    <a:pt x="708" y="568"/>
                  </a:lnTo>
                  <a:lnTo>
                    <a:pt x="732" y="586"/>
                  </a:lnTo>
                  <a:lnTo>
                    <a:pt x="749" y="615"/>
                  </a:lnTo>
                  <a:lnTo>
                    <a:pt x="743" y="615"/>
                  </a:lnTo>
                  <a:lnTo>
                    <a:pt x="743" y="626"/>
                  </a:lnTo>
                  <a:lnTo>
                    <a:pt x="755" y="638"/>
                  </a:lnTo>
                  <a:lnTo>
                    <a:pt x="767" y="638"/>
                  </a:lnTo>
                  <a:lnTo>
                    <a:pt x="778" y="626"/>
                  </a:lnTo>
                  <a:lnTo>
                    <a:pt x="784" y="626"/>
                  </a:lnTo>
                  <a:lnTo>
                    <a:pt x="784" y="632"/>
                  </a:lnTo>
                  <a:lnTo>
                    <a:pt x="796" y="626"/>
                  </a:lnTo>
                  <a:lnTo>
                    <a:pt x="796" y="644"/>
                  </a:lnTo>
                  <a:lnTo>
                    <a:pt x="807" y="644"/>
                  </a:lnTo>
                  <a:lnTo>
                    <a:pt x="801" y="626"/>
                  </a:lnTo>
                  <a:lnTo>
                    <a:pt x="801" y="621"/>
                  </a:lnTo>
                  <a:lnTo>
                    <a:pt x="807" y="621"/>
                  </a:lnTo>
                  <a:lnTo>
                    <a:pt x="819" y="615"/>
                  </a:lnTo>
                  <a:lnTo>
                    <a:pt x="819" y="638"/>
                  </a:lnTo>
                  <a:lnTo>
                    <a:pt x="813" y="644"/>
                  </a:lnTo>
                  <a:lnTo>
                    <a:pt x="807" y="655"/>
                  </a:lnTo>
                  <a:lnTo>
                    <a:pt x="813" y="650"/>
                  </a:lnTo>
                  <a:lnTo>
                    <a:pt x="830" y="626"/>
                  </a:lnTo>
                  <a:lnTo>
                    <a:pt x="842" y="597"/>
                  </a:lnTo>
                  <a:lnTo>
                    <a:pt x="842" y="580"/>
                  </a:lnTo>
                  <a:lnTo>
                    <a:pt x="842" y="574"/>
                  </a:lnTo>
                  <a:lnTo>
                    <a:pt x="836" y="597"/>
                  </a:lnTo>
                  <a:lnTo>
                    <a:pt x="830" y="603"/>
                  </a:lnTo>
                  <a:lnTo>
                    <a:pt x="830" y="597"/>
                  </a:lnTo>
                  <a:lnTo>
                    <a:pt x="825" y="580"/>
                  </a:lnTo>
                  <a:lnTo>
                    <a:pt x="830" y="557"/>
                  </a:lnTo>
                  <a:lnTo>
                    <a:pt x="842" y="551"/>
                  </a:lnTo>
                  <a:lnTo>
                    <a:pt x="842" y="557"/>
                  </a:lnTo>
                  <a:lnTo>
                    <a:pt x="842" y="522"/>
                  </a:lnTo>
                  <a:lnTo>
                    <a:pt x="842" y="516"/>
                  </a:lnTo>
                  <a:lnTo>
                    <a:pt x="836" y="481"/>
                  </a:lnTo>
                  <a:lnTo>
                    <a:pt x="830" y="423"/>
                  </a:lnTo>
                  <a:lnTo>
                    <a:pt x="825" y="406"/>
                  </a:lnTo>
                  <a:lnTo>
                    <a:pt x="807" y="377"/>
                  </a:lnTo>
                  <a:lnTo>
                    <a:pt x="784" y="342"/>
                  </a:lnTo>
                  <a:lnTo>
                    <a:pt x="767" y="313"/>
                  </a:lnTo>
                  <a:lnTo>
                    <a:pt x="749" y="284"/>
                  </a:lnTo>
                  <a:lnTo>
                    <a:pt x="743" y="261"/>
                  </a:lnTo>
                  <a:lnTo>
                    <a:pt x="743" y="238"/>
                  </a:lnTo>
                  <a:lnTo>
                    <a:pt x="720" y="209"/>
                  </a:lnTo>
                  <a:lnTo>
                    <a:pt x="685" y="168"/>
                  </a:lnTo>
                  <a:lnTo>
                    <a:pt x="668" y="145"/>
                  </a:lnTo>
                  <a:lnTo>
                    <a:pt x="656" y="116"/>
                  </a:lnTo>
                  <a:lnTo>
                    <a:pt x="650" y="116"/>
                  </a:lnTo>
                  <a:lnTo>
                    <a:pt x="650" y="110"/>
                  </a:lnTo>
                  <a:lnTo>
                    <a:pt x="645" y="93"/>
                  </a:lnTo>
                  <a:lnTo>
                    <a:pt x="627" y="52"/>
                  </a:lnTo>
                  <a:lnTo>
                    <a:pt x="616" y="29"/>
                  </a:lnTo>
                  <a:lnTo>
                    <a:pt x="610" y="6"/>
                  </a:lnTo>
                  <a:lnTo>
                    <a:pt x="581" y="6"/>
                  </a:lnTo>
                  <a:lnTo>
                    <a:pt x="569" y="0"/>
                  </a:lnTo>
                  <a:lnTo>
                    <a:pt x="563" y="0"/>
                  </a:lnTo>
                  <a:lnTo>
                    <a:pt x="552" y="6"/>
                  </a:lnTo>
                  <a:lnTo>
                    <a:pt x="558" y="35"/>
                  </a:lnTo>
                  <a:lnTo>
                    <a:pt x="558" y="52"/>
                  </a:lnTo>
                  <a:lnTo>
                    <a:pt x="546" y="52"/>
                  </a:lnTo>
                  <a:lnTo>
                    <a:pt x="540" y="40"/>
                  </a:lnTo>
                  <a:lnTo>
                    <a:pt x="534" y="35"/>
                  </a:lnTo>
                  <a:lnTo>
                    <a:pt x="523" y="35"/>
                  </a:lnTo>
                  <a:lnTo>
                    <a:pt x="517" y="35"/>
                  </a:lnTo>
                  <a:lnTo>
                    <a:pt x="511" y="35"/>
                  </a:lnTo>
                  <a:lnTo>
                    <a:pt x="500" y="35"/>
                  </a:lnTo>
                  <a:lnTo>
                    <a:pt x="494" y="35"/>
                  </a:lnTo>
                  <a:lnTo>
                    <a:pt x="488" y="35"/>
                  </a:lnTo>
                  <a:lnTo>
                    <a:pt x="482" y="35"/>
                  </a:lnTo>
                  <a:lnTo>
                    <a:pt x="471" y="35"/>
                  </a:lnTo>
                  <a:lnTo>
                    <a:pt x="447" y="40"/>
                  </a:lnTo>
                  <a:lnTo>
                    <a:pt x="442" y="40"/>
                  </a:lnTo>
                  <a:lnTo>
                    <a:pt x="436" y="40"/>
                  </a:lnTo>
                  <a:lnTo>
                    <a:pt x="430" y="40"/>
                  </a:lnTo>
                  <a:lnTo>
                    <a:pt x="424" y="40"/>
                  </a:lnTo>
                  <a:lnTo>
                    <a:pt x="418" y="40"/>
                  </a:lnTo>
                  <a:lnTo>
                    <a:pt x="407" y="40"/>
                  </a:lnTo>
                  <a:lnTo>
                    <a:pt x="395" y="46"/>
                  </a:lnTo>
                  <a:lnTo>
                    <a:pt x="389" y="46"/>
                  </a:lnTo>
                  <a:lnTo>
                    <a:pt x="383" y="46"/>
                  </a:lnTo>
                  <a:lnTo>
                    <a:pt x="372" y="46"/>
                  </a:lnTo>
                  <a:lnTo>
                    <a:pt x="366" y="46"/>
                  </a:lnTo>
                  <a:lnTo>
                    <a:pt x="360" y="46"/>
                  </a:lnTo>
                  <a:lnTo>
                    <a:pt x="354" y="46"/>
                  </a:lnTo>
                  <a:lnTo>
                    <a:pt x="349" y="46"/>
                  </a:lnTo>
                  <a:lnTo>
                    <a:pt x="337" y="46"/>
                  </a:lnTo>
                  <a:lnTo>
                    <a:pt x="331" y="46"/>
                  </a:lnTo>
                  <a:lnTo>
                    <a:pt x="325" y="46"/>
                  </a:lnTo>
                  <a:lnTo>
                    <a:pt x="320" y="52"/>
                  </a:lnTo>
                  <a:lnTo>
                    <a:pt x="314" y="52"/>
                  </a:lnTo>
                  <a:lnTo>
                    <a:pt x="296" y="52"/>
                  </a:lnTo>
                  <a:lnTo>
                    <a:pt x="273" y="52"/>
                  </a:lnTo>
                  <a:lnTo>
                    <a:pt x="256" y="23"/>
                  </a:lnTo>
                  <a:lnTo>
                    <a:pt x="238" y="23"/>
                  </a:lnTo>
                  <a:lnTo>
                    <a:pt x="233" y="23"/>
                  </a:lnTo>
                  <a:lnTo>
                    <a:pt x="209" y="29"/>
                  </a:lnTo>
                  <a:lnTo>
                    <a:pt x="180" y="35"/>
                  </a:lnTo>
                  <a:lnTo>
                    <a:pt x="163" y="35"/>
                  </a:lnTo>
                  <a:lnTo>
                    <a:pt x="151" y="35"/>
                  </a:lnTo>
                  <a:lnTo>
                    <a:pt x="146" y="35"/>
                  </a:lnTo>
                  <a:lnTo>
                    <a:pt x="140" y="35"/>
                  </a:lnTo>
                  <a:lnTo>
                    <a:pt x="134" y="35"/>
                  </a:lnTo>
                  <a:lnTo>
                    <a:pt x="122" y="40"/>
                  </a:lnTo>
                  <a:lnTo>
                    <a:pt x="116" y="40"/>
                  </a:lnTo>
                  <a:lnTo>
                    <a:pt x="105" y="40"/>
                  </a:lnTo>
                  <a:lnTo>
                    <a:pt x="99" y="40"/>
                  </a:lnTo>
                  <a:lnTo>
                    <a:pt x="87" y="40"/>
                  </a:lnTo>
                  <a:lnTo>
                    <a:pt x="82" y="40"/>
                  </a:lnTo>
                  <a:lnTo>
                    <a:pt x="58" y="46"/>
                  </a:lnTo>
                  <a:lnTo>
                    <a:pt x="47" y="46"/>
                  </a:lnTo>
                  <a:lnTo>
                    <a:pt x="41" y="46"/>
                  </a:lnTo>
                  <a:lnTo>
                    <a:pt x="35" y="46"/>
                  </a:lnTo>
                  <a:lnTo>
                    <a:pt x="0" y="52"/>
                  </a:lnTo>
                  <a:lnTo>
                    <a:pt x="0" y="69"/>
                  </a:lnTo>
                  <a:lnTo>
                    <a:pt x="24" y="93"/>
                  </a:lnTo>
                  <a:lnTo>
                    <a:pt x="24" y="104"/>
                  </a:lnTo>
                  <a:lnTo>
                    <a:pt x="29" y="110"/>
                  </a:lnTo>
                  <a:lnTo>
                    <a:pt x="12" y="133"/>
                  </a:lnTo>
                  <a:lnTo>
                    <a:pt x="29" y="127"/>
                  </a:lnTo>
                  <a:lnTo>
                    <a:pt x="82" y="116"/>
                  </a:lnTo>
                  <a:lnTo>
                    <a:pt x="87" y="116"/>
                  </a:lnTo>
                  <a:lnTo>
                    <a:pt x="116" y="110"/>
                  </a:lnTo>
                  <a:lnTo>
                    <a:pt x="128" y="110"/>
                  </a:lnTo>
                  <a:lnTo>
                    <a:pt x="169" y="11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4" name="Google Shape;124;p2"/>
            <p:cNvSpPr/>
            <p:nvPr/>
          </p:nvSpPr>
          <p:spPr>
            <a:xfrm>
              <a:off x="6835662" y="5604654"/>
              <a:ext cx="69143" cy="43061"/>
            </a:xfrm>
            <a:custGeom>
              <a:rect b="b" l="l" r="r" t="t"/>
              <a:pathLst>
                <a:path extrusionOk="0" h="35" w="52">
                  <a:moveTo>
                    <a:pt x="0" y="35"/>
                  </a:moveTo>
                  <a:lnTo>
                    <a:pt x="29" y="24"/>
                  </a:lnTo>
                  <a:lnTo>
                    <a:pt x="29" y="18"/>
                  </a:lnTo>
                  <a:lnTo>
                    <a:pt x="41" y="18"/>
                  </a:lnTo>
                  <a:lnTo>
                    <a:pt x="52" y="12"/>
                  </a:lnTo>
                  <a:lnTo>
                    <a:pt x="41" y="6"/>
                  </a:lnTo>
                  <a:lnTo>
                    <a:pt x="29" y="0"/>
                  </a:lnTo>
                  <a:lnTo>
                    <a:pt x="29" y="6"/>
                  </a:lnTo>
                  <a:lnTo>
                    <a:pt x="29" y="12"/>
                  </a:lnTo>
                  <a:lnTo>
                    <a:pt x="17" y="6"/>
                  </a:lnTo>
                  <a:lnTo>
                    <a:pt x="6" y="18"/>
                  </a:lnTo>
                  <a:lnTo>
                    <a:pt x="6" y="29"/>
                  </a:lnTo>
                  <a:lnTo>
                    <a:pt x="0" y="3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5" name="Google Shape;125;p2"/>
            <p:cNvSpPr/>
            <p:nvPr/>
          </p:nvSpPr>
          <p:spPr>
            <a:xfrm>
              <a:off x="6928739" y="5591119"/>
              <a:ext cx="30582" cy="20916"/>
            </a:xfrm>
            <a:custGeom>
              <a:rect b="b" l="l" r="r" t="t"/>
              <a:pathLst>
                <a:path extrusionOk="0" h="17" w="23">
                  <a:moveTo>
                    <a:pt x="0" y="17"/>
                  </a:moveTo>
                  <a:lnTo>
                    <a:pt x="23" y="0"/>
                  </a:lnTo>
                  <a:lnTo>
                    <a:pt x="11" y="6"/>
                  </a:lnTo>
                  <a:lnTo>
                    <a:pt x="0" y="17"/>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6" name="Google Shape;126;p2"/>
            <p:cNvSpPr/>
            <p:nvPr/>
          </p:nvSpPr>
          <p:spPr>
            <a:xfrm>
              <a:off x="6967299" y="5583738"/>
              <a:ext cx="7978" cy="7382"/>
            </a:xfrm>
            <a:custGeom>
              <a:rect b="b" l="l" r="r" t="t"/>
              <a:pathLst>
                <a:path extrusionOk="0" h="6" w="6">
                  <a:moveTo>
                    <a:pt x="0" y="6"/>
                  </a:moveTo>
                  <a:lnTo>
                    <a:pt x="6" y="0"/>
                  </a:lnTo>
                  <a:lnTo>
                    <a:pt x="0" y="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7" name="Google Shape;127;p2"/>
            <p:cNvSpPr/>
            <p:nvPr/>
          </p:nvSpPr>
          <p:spPr>
            <a:xfrm>
              <a:off x="6898156" y="5604654"/>
              <a:ext cx="6648" cy="7382"/>
            </a:xfrm>
            <a:custGeom>
              <a:rect b="b" l="l" r="r" t="t"/>
              <a:pathLst>
                <a:path extrusionOk="0" h="6" w="5">
                  <a:moveTo>
                    <a:pt x="0" y="0"/>
                  </a:moveTo>
                  <a:lnTo>
                    <a:pt x="0" y="6"/>
                  </a:lnTo>
                  <a:lnTo>
                    <a:pt x="5" y="0"/>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8" name="Google Shape;128;p2"/>
            <p:cNvSpPr/>
            <p:nvPr/>
          </p:nvSpPr>
          <p:spPr>
            <a:xfrm>
              <a:off x="6975277" y="5576356"/>
              <a:ext cx="6648" cy="7382"/>
            </a:xfrm>
            <a:custGeom>
              <a:rect b="b" l="l" r="r" t="t"/>
              <a:pathLst>
                <a:path extrusionOk="0" h="6" w="5">
                  <a:moveTo>
                    <a:pt x="0" y="6"/>
                  </a:moveTo>
                  <a:lnTo>
                    <a:pt x="5" y="0"/>
                  </a:lnTo>
                  <a:lnTo>
                    <a:pt x="0" y="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29" name="Google Shape;129;p2"/>
            <p:cNvSpPr/>
            <p:nvPr/>
          </p:nvSpPr>
          <p:spPr>
            <a:xfrm>
              <a:off x="6103014" y="4199602"/>
              <a:ext cx="671483" cy="627474"/>
            </a:xfrm>
            <a:custGeom>
              <a:rect b="b" l="l" r="r" t="t"/>
              <a:pathLst>
                <a:path extrusionOk="0" h="510" w="505">
                  <a:moveTo>
                    <a:pt x="75" y="23"/>
                  </a:moveTo>
                  <a:lnTo>
                    <a:pt x="81" y="23"/>
                  </a:lnTo>
                  <a:lnTo>
                    <a:pt x="87" y="23"/>
                  </a:lnTo>
                  <a:lnTo>
                    <a:pt x="93" y="23"/>
                  </a:lnTo>
                  <a:lnTo>
                    <a:pt x="104" y="17"/>
                  </a:lnTo>
                  <a:lnTo>
                    <a:pt x="116" y="17"/>
                  </a:lnTo>
                  <a:lnTo>
                    <a:pt x="122" y="17"/>
                  </a:lnTo>
                  <a:lnTo>
                    <a:pt x="127" y="17"/>
                  </a:lnTo>
                  <a:lnTo>
                    <a:pt x="139" y="17"/>
                  </a:lnTo>
                  <a:lnTo>
                    <a:pt x="151" y="11"/>
                  </a:lnTo>
                  <a:lnTo>
                    <a:pt x="156" y="11"/>
                  </a:lnTo>
                  <a:lnTo>
                    <a:pt x="185" y="11"/>
                  </a:lnTo>
                  <a:lnTo>
                    <a:pt x="191" y="5"/>
                  </a:lnTo>
                  <a:lnTo>
                    <a:pt x="197" y="5"/>
                  </a:lnTo>
                  <a:lnTo>
                    <a:pt x="214" y="5"/>
                  </a:lnTo>
                  <a:lnTo>
                    <a:pt x="226" y="0"/>
                  </a:lnTo>
                  <a:lnTo>
                    <a:pt x="232" y="0"/>
                  </a:lnTo>
                  <a:lnTo>
                    <a:pt x="232" y="5"/>
                  </a:lnTo>
                  <a:lnTo>
                    <a:pt x="220" y="17"/>
                  </a:lnTo>
                  <a:lnTo>
                    <a:pt x="214" y="34"/>
                  </a:lnTo>
                  <a:lnTo>
                    <a:pt x="220" y="40"/>
                  </a:lnTo>
                  <a:lnTo>
                    <a:pt x="226" y="46"/>
                  </a:lnTo>
                  <a:lnTo>
                    <a:pt x="238" y="52"/>
                  </a:lnTo>
                  <a:lnTo>
                    <a:pt x="243" y="52"/>
                  </a:lnTo>
                  <a:lnTo>
                    <a:pt x="249" y="58"/>
                  </a:lnTo>
                  <a:lnTo>
                    <a:pt x="255" y="58"/>
                  </a:lnTo>
                  <a:lnTo>
                    <a:pt x="267" y="58"/>
                  </a:lnTo>
                  <a:lnTo>
                    <a:pt x="272" y="69"/>
                  </a:lnTo>
                  <a:lnTo>
                    <a:pt x="278" y="75"/>
                  </a:lnTo>
                  <a:lnTo>
                    <a:pt x="278" y="81"/>
                  </a:lnTo>
                  <a:lnTo>
                    <a:pt x="284" y="87"/>
                  </a:lnTo>
                  <a:lnTo>
                    <a:pt x="290" y="92"/>
                  </a:lnTo>
                  <a:lnTo>
                    <a:pt x="296" y="98"/>
                  </a:lnTo>
                  <a:lnTo>
                    <a:pt x="302" y="104"/>
                  </a:lnTo>
                  <a:lnTo>
                    <a:pt x="302" y="110"/>
                  </a:lnTo>
                  <a:lnTo>
                    <a:pt x="325" y="121"/>
                  </a:lnTo>
                  <a:lnTo>
                    <a:pt x="336" y="127"/>
                  </a:lnTo>
                  <a:lnTo>
                    <a:pt x="342" y="139"/>
                  </a:lnTo>
                  <a:lnTo>
                    <a:pt x="342" y="145"/>
                  </a:lnTo>
                  <a:lnTo>
                    <a:pt x="354" y="145"/>
                  </a:lnTo>
                  <a:lnTo>
                    <a:pt x="360" y="150"/>
                  </a:lnTo>
                  <a:lnTo>
                    <a:pt x="371" y="168"/>
                  </a:lnTo>
                  <a:lnTo>
                    <a:pt x="383" y="174"/>
                  </a:lnTo>
                  <a:lnTo>
                    <a:pt x="383" y="179"/>
                  </a:lnTo>
                  <a:lnTo>
                    <a:pt x="394" y="185"/>
                  </a:lnTo>
                  <a:lnTo>
                    <a:pt x="394" y="191"/>
                  </a:lnTo>
                  <a:lnTo>
                    <a:pt x="400" y="191"/>
                  </a:lnTo>
                  <a:lnTo>
                    <a:pt x="406" y="191"/>
                  </a:lnTo>
                  <a:lnTo>
                    <a:pt x="418" y="197"/>
                  </a:lnTo>
                  <a:lnTo>
                    <a:pt x="423" y="203"/>
                  </a:lnTo>
                  <a:lnTo>
                    <a:pt x="423" y="208"/>
                  </a:lnTo>
                  <a:lnTo>
                    <a:pt x="435" y="232"/>
                  </a:lnTo>
                  <a:lnTo>
                    <a:pt x="435" y="243"/>
                  </a:lnTo>
                  <a:lnTo>
                    <a:pt x="441" y="249"/>
                  </a:lnTo>
                  <a:lnTo>
                    <a:pt x="452" y="249"/>
                  </a:lnTo>
                  <a:lnTo>
                    <a:pt x="470" y="272"/>
                  </a:lnTo>
                  <a:lnTo>
                    <a:pt x="470" y="284"/>
                  </a:lnTo>
                  <a:lnTo>
                    <a:pt x="476" y="295"/>
                  </a:lnTo>
                  <a:lnTo>
                    <a:pt x="487" y="295"/>
                  </a:lnTo>
                  <a:lnTo>
                    <a:pt x="499" y="301"/>
                  </a:lnTo>
                  <a:lnTo>
                    <a:pt x="505" y="301"/>
                  </a:lnTo>
                  <a:lnTo>
                    <a:pt x="505" y="307"/>
                  </a:lnTo>
                  <a:lnTo>
                    <a:pt x="493" y="324"/>
                  </a:lnTo>
                  <a:lnTo>
                    <a:pt x="487" y="324"/>
                  </a:lnTo>
                  <a:lnTo>
                    <a:pt x="487" y="330"/>
                  </a:lnTo>
                  <a:lnTo>
                    <a:pt x="481" y="342"/>
                  </a:lnTo>
                  <a:lnTo>
                    <a:pt x="476" y="342"/>
                  </a:lnTo>
                  <a:lnTo>
                    <a:pt x="481" y="342"/>
                  </a:lnTo>
                  <a:lnTo>
                    <a:pt x="481" y="353"/>
                  </a:lnTo>
                  <a:lnTo>
                    <a:pt x="481" y="359"/>
                  </a:lnTo>
                  <a:lnTo>
                    <a:pt x="476" y="359"/>
                  </a:lnTo>
                  <a:lnTo>
                    <a:pt x="470" y="365"/>
                  </a:lnTo>
                  <a:lnTo>
                    <a:pt x="476" y="365"/>
                  </a:lnTo>
                  <a:lnTo>
                    <a:pt x="481" y="365"/>
                  </a:lnTo>
                  <a:lnTo>
                    <a:pt x="476" y="382"/>
                  </a:lnTo>
                  <a:lnTo>
                    <a:pt x="470" y="382"/>
                  </a:lnTo>
                  <a:lnTo>
                    <a:pt x="476" y="394"/>
                  </a:lnTo>
                  <a:lnTo>
                    <a:pt x="470" y="411"/>
                  </a:lnTo>
                  <a:lnTo>
                    <a:pt x="464" y="417"/>
                  </a:lnTo>
                  <a:lnTo>
                    <a:pt x="464" y="411"/>
                  </a:lnTo>
                  <a:lnTo>
                    <a:pt x="464" y="429"/>
                  </a:lnTo>
                  <a:lnTo>
                    <a:pt x="470" y="429"/>
                  </a:lnTo>
                  <a:lnTo>
                    <a:pt x="470" y="464"/>
                  </a:lnTo>
                  <a:lnTo>
                    <a:pt x="441" y="464"/>
                  </a:lnTo>
                  <a:lnTo>
                    <a:pt x="429" y="458"/>
                  </a:lnTo>
                  <a:lnTo>
                    <a:pt x="423" y="458"/>
                  </a:lnTo>
                  <a:lnTo>
                    <a:pt x="412" y="464"/>
                  </a:lnTo>
                  <a:lnTo>
                    <a:pt x="418" y="493"/>
                  </a:lnTo>
                  <a:lnTo>
                    <a:pt x="418" y="510"/>
                  </a:lnTo>
                  <a:lnTo>
                    <a:pt x="406" y="510"/>
                  </a:lnTo>
                  <a:lnTo>
                    <a:pt x="400" y="498"/>
                  </a:lnTo>
                  <a:lnTo>
                    <a:pt x="394" y="493"/>
                  </a:lnTo>
                  <a:lnTo>
                    <a:pt x="383" y="493"/>
                  </a:lnTo>
                  <a:lnTo>
                    <a:pt x="377" y="493"/>
                  </a:lnTo>
                  <a:lnTo>
                    <a:pt x="371" y="493"/>
                  </a:lnTo>
                  <a:lnTo>
                    <a:pt x="360" y="493"/>
                  </a:lnTo>
                  <a:lnTo>
                    <a:pt x="354" y="493"/>
                  </a:lnTo>
                  <a:lnTo>
                    <a:pt x="348" y="493"/>
                  </a:lnTo>
                  <a:lnTo>
                    <a:pt x="342" y="493"/>
                  </a:lnTo>
                  <a:lnTo>
                    <a:pt x="331" y="493"/>
                  </a:lnTo>
                  <a:lnTo>
                    <a:pt x="307" y="498"/>
                  </a:lnTo>
                  <a:lnTo>
                    <a:pt x="302" y="498"/>
                  </a:lnTo>
                  <a:lnTo>
                    <a:pt x="296" y="498"/>
                  </a:lnTo>
                  <a:lnTo>
                    <a:pt x="290" y="498"/>
                  </a:lnTo>
                  <a:lnTo>
                    <a:pt x="284" y="498"/>
                  </a:lnTo>
                  <a:lnTo>
                    <a:pt x="278" y="498"/>
                  </a:lnTo>
                  <a:lnTo>
                    <a:pt x="267" y="498"/>
                  </a:lnTo>
                  <a:lnTo>
                    <a:pt x="255" y="504"/>
                  </a:lnTo>
                  <a:lnTo>
                    <a:pt x="249" y="504"/>
                  </a:lnTo>
                  <a:lnTo>
                    <a:pt x="243" y="504"/>
                  </a:lnTo>
                  <a:lnTo>
                    <a:pt x="232" y="504"/>
                  </a:lnTo>
                  <a:lnTo>
                    <a:pt x="226" y="504"/>
                  </a:lnTo>
                  <a:lnTo>
                    <a:pt x="220" y="504"/>
                  </a:lnTo>
                  <a:lnTo>
                    <a:pt x="214" y="504"/>
                  </a:lnTo>
                  <a:lnTo>
                    <a:pt x="209" y="504"/>
                  </a:lnTo>
                  <a:lnTo>
                    <a:pt x="197" y="504"/>
                  </a:lnTo>
                  <a:lnTo>
                    <a:pt x="191" y="504"/>
                  </a:lnTo>
                  <a:lnTo>
                    <a:pt x="185" y="504"/>
                  </a:lnTo>
                  <a:lnTo>
                    <a:pt x="180" y="510"/>
                  </a:lnTo>
                  <a:lnTo>
                    <a:pt x="174" y="510"/>
                  </a:lnTo>
                  <a:lnTo>
                    <a:pt x="156" y="510"/>
                  </a:lnTo>
                  <a:lnTo>
                    <a:pt x="133" y="510"/>
                  </a:lnTo>
                  <a:lnTo>
                    <a:pt x="116" y="481"/>
                  </a:lnTo>
                  <a:lnTo>
                    <a:pt x="110" y="469"/>
                  </a:lnTo>
                  <a:lnTo>
                    <a:pt x="110" y="464"/>
                  </a:lnTo>
                  <a:lnTo>
                    <a:pt x="104" y="452"/>
                  </a:lnTo>
                  <a:lnTo>
                    <a:pt x="104" y="446"/>
                  </a:lnTo>
                  <a:lnTo>
                    <a:pt x="104" y="440"/>
                  </a:lnTo>
                  <a:lnTo>
                    <a:pt x="104" y="423"/>
                  </a:lnTo>
                  <a:lnTo>
                    <a:pt x="98" y="411"/>
                  </a:lnTo>
                  <a:lnTo>
                    <a:pt x="93" y="400"/>
                  </a:lnTo>
                  <a:lnTo>
                    <a:pt x="93" y="394"/>
                  </a:lnTo>
                  <a:lnTo>
                    <a:pt x="93" y="382"/>
                  </a:lnTo>
                  <a:lnTo>
                    <a:pt x="93" y="365"/>
                  </a:lnTo>
                  <a:lnTo>
                    <a:pt x="93" y="359"/>
                  </a:lnTo>
                  <a:lnTo>
                    <a:pt x="93" y="353"/>
                  </a:lnTo>
                  <a:lnTo>
                    <a:pt x="98" y="348"/>
                  </a:lnTo>
                  <a:lnTo>
                    <a:pt x="104" y="336"/>
                  </a:lnTo>
                  <a:lnTo>
                    <a:pt x="98" y="330"/>
                  </a:lnTo>
                  <a:lnTo>
                    <a:pt x="98" y="324"/>
                  </a:lnTo>
                  <a:lnTo>
                    <a:pt x="93" y="307"/>
                  </a:lnTo>
                  <a:lnTo>
                    <a:pt x="87" y="295"/>
                  </a:lnTo>
                  <a:lnTo>
                    <a:pt x="81" y="295"/>
                  </a:lnTo>
                  <a:lnTo>
                    <a:pt x="81" y="284"/>
                  </a:lnTo>
                  <a:lnTo>
                    <a:pt x="75" y="284"/>
                  </a:lnTo>
                  <a:lnTo>
                    <a:pt x="75" y="278"/>
                  </a:lnTo>
                  <a:lnTo>
                    <a:pt x="69" y="266"/>
                  </a:lnTo>
                  <a:lnTo>
                    <a:pt x="69" y="261"/>
                  </a:lnTo>
                  <a:lnTo>
                    <a:pt x="69" y="255"/>
                  </a:lnTo>
                  <a:lnTo>
                    <a:pt x="64" y="243"/>
                  </a:lnTo>
                  <a:lnTo>
                    <a:pt x="64" y="237"/>
                  </a:lnTo>
                  <a:lnTo>
                    <a:pt x="58" y="232"/>
                  </a:lnTo>
                  <a:lnTo>
                    <a:pt x="52" y="214"/>
                  </a:lnTo>
                  <a:lnTo>
                    <a:pt x="52" y="208"/>
                  </a:lnTo>
                  <a:lnTo>
                    <a:pt x="52" y="203"/>
                  </a:lnTo>
                  <a:lnTo>
                    <a:pt x="52" y="197"/>
                  </a:lnTo>
                  <a:lnTo>
                    <a:pt x="46" y="185"/>
                  </a:lnTo>
                  <a:lnTo>
                    <a:pt x="46" y="179"/>
                  </a:lnTo>
                  <a:lnTo>
                    <a:pt x="40" y="162"/>
                  </a:lnTo>
                  <a:lnTo>
                    <a:pt x="40" y="156"/>
                  </a:lnTo>
                  <a:lnTo>
                    <a:pt x="35" y="156"/>
                  </a:lnTo>
                  <a:lnTo>
                    <a:pt x="35" y="145"/>
                  </a:lnTo>
                  <a:lnTo>
                    <a:pt x="35" y="139"/>
                  </a:lnTo>
                  <a:lnTo>
                    <a:pt x="29" y="133"/>
                  </a:lnTo>
                  <a:lnTo>
                    <a:pt x="29" y="127"/>
                  </a:lnTo>
                  <a:lnTo>
                    <a:pt x="29" y="116"/>
                  </a:lnTo>
                  <a:lnTo>
                    <a:pt x="23" y="110"/>
                  </a:lnTo>
                  <a:lnTo>
                    <a:pt x="23" y="98"/>
                  </a:lnTo>
                  <a:lnTo>
                    <a:pt x="17" y="92"/>
                  </a:lnTo>
                  <a:lnTo>
                    <a:pt x="17" y="87"/>
                  </a:lnTo>
                  <a:lnTo>
                    <a:pt x="11" y="75"/>
                  </a:lnTo>
                  <a:lnTo>
                    <a:pt x="11" y="58"/>
                  </a:lnTo>
                  <a:lnTo>
                    <a:pt x="6" y="52"/>
                  </a:lnTo>
                  <a:lnTo>
                    <a:pt x="6" y="46"/>
                  </a:lnTo>
                  <a:lnTo>
                    <a:pt x="0" y="34"/>
                  </a:lnTo>
                  <a:lnTo>
                    <a:pt x="11" y="34"/>
                  </a:lnTo>
                  <a:lnTo>
                    <a:pt x="23" y="29"/>
                  </a:lnTo>
                  <a:lnTo>
                    <a:pt x="29" y="29"/>
                  </a:lnTo>
                  <a:lnTo>
                    <a:pt x="35" y="29"/>
                  </a:lnTo>
                  <a:lnTo>
                    <a:pt x="58" y="29"/>
                  </a:lnTo>
                  <a:lnTo>
                    <a:pt x="64" y="23"/>
                  </a:lnTo>
                  <a:lnTo>
                    <a:pt x="75" y="23"/>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0" name="Google Shape;130;p2"/>
            <p:cNvSpPr/>
            <p:nvPr/>
          </p:nvSpPr>
          <p:spPr>
            <a:xfrm>
              <a:off x="6387563" y="4141777"/>
              <a:ext cx="626274" cy="428158"/>
            </a:xfrm>
            <a:custGeom>
              <a:rect b="b" l="l" r="r" t="t"/>
              <a:pathLst>
                <a:path extrusionOk="0" h="348" w="471">
                  <a:moveTo>
                    <a:pt x="88" y="151"/>
                  </a:moveTo>
                  <a:lnTo>
                    <a:pt x="88" y="157"/>
                  </a:lnTo>
                  <a:lnTo>
                    <a:pt x="111" y="168"/>
                  </a:lnTo>
                  <a:lnTo>
                    <a:pt x="122" y="174"/>
                  </a:lnTo>
                  <a:lnTo>
                    <a:pt x="128" y="186"/>
                  </a:lnTo>
                  <a:lnTo>
                    <a:pt x="128" y="192"/>
                  </a:lnTo>
                  <a:lnTo>
                    <a:pt x="140" y="192"/>
                  </a:lnTo>
                  <a:lnTo>
                    <a:pt x="146" y="197"/>
                  </a:lnTo>
                  <a:lnTo>
                    <a:pt x="157" y="215"/>
                  </a:lnTo>
                  <a:lnTo>
                    <a:pt x="169" y="221"/>
                  </a:lnTo>
                  <a:lnTo>
                    <a:pt x="169" y="226"/>
                  </a:lnTo>
                  <a:lnTo>
                    <a:pt x="180" y="232"/>
                  </a:lnTo>
                  <a:lnTo>
                    <a:pt x="180" y="238"/>
                  </a:lnTo>
                  <a:lnTo>
                    <a:pt x="186" y="238"/>
                  </a:lnTo>
                  <a:lnTo>
                    <a:pt x="192" y="238"/>
                  </a:lnTo>
                  <a:lnTo>
                    <a:pt x="204" y="244"/>
                  </a:lnTo>
                  <a:lnTo>
                    <a:pt x="209" y="250"/>
                  </a:lnTo>
                  <a:lnTo>
                    <a:pt x="209" y="255"/>
                  </a:lnTo>
                  <a:lnTo>
                    <a:pt x="221" y="279"/>
                  </a:lnTo>
                  <a:lnTo>
                    <a:pt x="221" y="290"/>
                  </a:lnTo>
                  <a:lnTo>
                    <a:pt x="227" y="296"/>
                  </a:lnTo>
                  <a:lnTo>
                    <a:pt x="238" y="296"/>
                  </a:lnTo>
                  <a:lnTo>
                    <a:pt x="256" y="319"/>
                  </a:lnTo>
                  <a:lnTo>
                    <a:pt x="256" y="331"/>
                  </a:lnTo>
                  <a:lnTo>
                    <a:pt x="262" y="342"/>
                  </a:lnTo>
                  <a:lnTo>
                    <a:pt x="273" y="342"/>
                  </a:lnTo>
                  <a:lnTo>
                    <a:pt x="285" y="348"/>
                  </a:lnTo>
                  <a:lnTo>
                    <a:pt x="285" y="342"/>
                  </a:lnTo>
                  <a:lnTo>
                    <a:pt x="296" y="337"/>
                  </a:lnTo>
                  <a:lnTo>
                    <a:pt x="302" y="325"/>
                  </a:lnTo>
                  <a:lnTo>
                    <a:pt x="291" y="319"/>
                  </a:lnTo>
                  <a:lnTo>
                    <a:pt x="285" y="308"/>
                  </a:lnTo>
                  <a:lnTo>
                    <a:pt x="308" y="319"/>
                  </a:lnTo>
                  <a:lnTo>
                    <a:pt x="320" y="313"/>
                  </a:lnTo>
                  <a:lnTo>
                    <a:pt x="320" y="302"/>
                  </a:lnTo>
                  <a:lnTo>
                    <a:pt x="314" y="290"/>
                  </a:lnTo>
                  <a:lnTo>
                    <a:pt x="320" y="290"/>
                  </a:lnTo>
                  <a:lnTo>
                    <a:pt x="325" y="290"/>
                  </a:lnTo>
                  <a:lnTo>
                    <a:pt x="331" y="290"/>
                  </a:lnTo>
                  <a:lnTo>
                    <a:pt x="331" y="284"/>
                  </a:lnTo>
                  <a:lnTo>
                    <a:pt x="349" y="273"/>
                  </a:lnTo>
                  <a:lnTo>
                    <a:pt x="360" y="267"/>
                  </a:lnTo>
                  <a:lnTo>
                    <a:pt x="366" y="250"/>
                  </a:lnTo>
                  <a:lnTo>
                    <a:pt x="378" y="244"/>
                  </a:lnTo>
                  <a:lnTo>
                    <a:pt x="395" y="226"/>
                  </a:lnTo>
                  <a:lnTo>
                    <a:pt x="389" y="215"/>
                  </a:lnTo>
                  <a:lnTo>
                    <a:pt x="407" y="215"/>
                  </a:lnTo>
                  <a:lnTo>
                    <a:pt x="418" y="197"/>
                  </a:lnTo>
                  <a:lnTo>
                    <a:pt x="424" y="168"/>
                  </a:lnTo>
                  <a:lnTo>
                    <a:pt x="430" y="139"/>
                  </a:lnTo>
                  <a:lnTo>
                    <a:pt x="447" y="116"/>
                  </a:lnTo>
                  <a:lnTo>
                    <a:pt x="453" y="116"/>
                  </a:lnTo>
                  <a:lnTo>
                    <a:pt x="471" y="105"/>
                  </a:lnTo>
                  <a:lnTo>
                    <a:pt x="465" y="99"/>
                  </a:lnTo>
                  <a:lnTo>
                    <a:pt x="459" y="93"/>
                  </a:lnTo>
                  <a:lnTo>
                    <a:pt x="430" y="76"/>
                  </a:lnTo>
                  <a:lnTo>
                    <a:pt x="418" y="64"/>
                  </a:lnTo>
                  <a:lnTo>
                    <a:pt x="413" y="64"/>
                  </a:lnTo>
                  <a:lnTo>
                    <a:pt x="389" y="47"/>
                  </a:lnTo>
                  <a:lnTo>
                    <a:pt x="378" y="41"/>
                  </a:lnTo>
                  <a:lnTo>
                    <a:pt x="366" y="35"/>
                  </a:lnTo>
                  <a:lnTo>
                    <a:pt x="366" y="29"/>
                  </a:lnTo>
                  <a:lnTo>
                    <a:pt x="349" y="23"/>
                  </a:lnTo>
                  <a:lnTo>
                    <a:pt x="343" y="18"/>
                  </a:lnTo>
                  <a:lnTo>
                    <a:pt x="337" y="18"/>
                  </a:lnTo>
                  <a:lnTo>
                    <a:pt x="325" y="18"/>
                  </a:lnTo>
                  <a:lnTo>
                    <a:pt x="320" y="18"/>
                  </a:lnTo>
                  <a:lnTo>
                    <a:pt x="314" y="23"/>
                  </a:lnTo>
                  <a:lnTo>
                    <a:pt x="285" y="23"/>
                  </a:lnTo>
                  <a:lnTo>
                    <a:pt x="279" y="23"/>
                  </a:lnTo>
                  <a:lnTo>
                    <a:pt x="267" y="29"/>
                  </a:lnTo>
                  <a:lnTo>
                    <a:pt x="262" y="29"/>
                  </a:lnTo>
                  <a:lnTo>
                    <a:pt x="238" y="35"/>
                  </a:lnTo>
                  <a:lnTo>
                    <a:pt x="238" y="18"/>
                  </a:lnTo>
                  <a:lnTo>
                    <a:pt x="233" y="12"/>
                  </a:lnTo>
                  <a:lnTo>
                    <a:pt x="227" y="12"/>
                  </a:lnTo>
                  <a:lnTo>
                    <a:pt x="221" y="6"/>
                  </a:lnTo>
                  <a:lnTo>
                    <a:pt x="215" y="6"/>
                  </a:lnTo>
                  <a:lnTo>
                    <a:pt x="209" y="0"/>
                  </a:lnTo>
                  <a:lnTo>
                    <a:pt x="198" y="0"/>
                  </a:lnTo>
                  <a:lnTo>
                    <a:pt x="192" y="0"/>
                  </a:lnTo>
                  <a:lnTo>
                    <a:pt x="180" y="0"/>
                  </a:lnTo>
                  <a:lnTo>
                    <a:pt x="180" y="6"/>
                  </a:lnTo>
                  <a:lnTo>
                    <a:pt x="169" y="6"/>
                  </a:lnTo>
                  <a:lnTo>
                    <a:pt x="146" y="6"/>
                  </a:lnTo>
                  <a:lnTo>
                    <a:pt x="140" y="6"/>
                  </a:lnTo>
                  <a:lnTo>
                    <a:pt x="134" y="12"/>
                  </a:lnTo>
                  <a:lnTo>
                    <a:pt x="122" y="12"/>
                  </a:lnTo>
                  <a:lnTo>
                    <a:pt x="117" y="12"/>
                  </a:lnTo>
                  <a:lnTo>
                    <a:pt x="105" y="12"/>
                  </a:lnTo>
                  <a:lnTo>
                    <a:pt x="99" y="12"/>
                  </a:lnTo>
                  <a:lnTo>
                    <a:pt x="88" y="18"/>
                  </a:lnTo>
                  <a:lnTo>
                    <a:pt x="76" y="18"/>
                  </a:lnTo>
                  <a:lnTo>
                    <a:pt x="64" y="23"/>
                  </a:lnTo>
                  <a:lnTo>
                    <a:pt x="58" y="29"/>
                  </a:lnTo>
                  <a:lnTo>
                    <a:pt x="53" y="35"/>
                  </a:lnTo>
                  <a:lnTo>
                    <a:pt x="41" y="35"/>
                  </a:lnTo>
                  <a:lnTo>
                    <a:pt x="41" y="41"/>
                  </a:lnTo>
                  <a:lnTo>
                    <a:pt x="29" y="41"/>
                  </a:lnTo>
                  <a:lnTo>
                    <a:pt x="18" y="47"/>
                  </a:lnTo>
                  <a:lnTo>
                    <a:pt x="18" y="52"/>
                  </a:lnTo>
                  <a:lnTo>
                    <a:pt x="6" y="64"/>
                  </a:lnTo>
                  <a:lnTo>
                    <a:pt x="0" y="81"/>
                  </a:lnTo>
                  <a:lnTo>
                    <a:pt x="6" y="87"/>
                  </a:lnTo>
                  <a:lnTo>
                    <a:pt x="12" y="93"/>
                  </a:lnTo>
                  <a:lnTo>
                    <a:pt x="24" y="99"/>
                  </a:lnTo>
                  <a:lnTo>
                    <a:pt x="29" y="99"/>
                  </a:lnTo>
                  <a:lnTo>
                    <a:pt x="35" y="105"/>
                  </a:lnTo>
                  <a:lnTo>
                    <a:pt x="41" y="105"/>
                  </a:lnTo>
                  <a:lnTo>
                    <a:pt x="53" y="105"/>
                  </a:lnTo>
                  <a:lnTo>
                    <a:pt x="58" y="116"/>
                  </a:lnTo>
                  <a:lnTo>
                    <a:pt x="64" y="122"/>
                  </a:lnTo>
                  <a:lnTo>
                    <a:pt x="64" y="128"/>
                  </a:lnTo>
                  <a:lnTo>
                    <a:pt x="70" y="134"/>
                  </a:lnTo>
                  <a:lnTo>
                    <a:pt x="76" y="139"/>
                  </a:lnTo>
                  <a:lnTo>
                    <a:pt x="82" y="145"/>
                  </a:lnTo>
                  <a:lnTo>
                    <a:pt x="88" y="151"/>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1" name="Google Shape;131;p2"/>
            <p:cNvSpPr/>
            <p:nvPr/>
          </p:nvSpPr>
          <p:spPr>
            <a:xfrm>
              <a:off x="6310442" y="3492156"/>
              <a:ext cx="941405" cy="493367"/>
            </a:xfrm>
            <a:custGeom>
              <a:rect b="b" l="l" r="r" t="t"/>
              <a:pathLst>
                <a:path extrusionOk="0" h="401" w="708">
                  <a:moveTo>
                    <a:pt x="645" y="215"/>
                  </a:moveTo>
                  <a:lnTo>
                    <a:pt x="645" y="221"/>
                  </a:lnTo>
                  <a:lnTo>
                    <a:pt x="656" y="221"/>
                  </a:lnTo>
                  <a:lnTo>
                    <a:pt x="656" y="232"/>
                  </a:lnTo>
                  <a:lnTo>
                    <a:pt x="656" y="238"/>
                  </a:lnTo>
                  <a:lnTo>
                    <a:pt x="662" y="238"/>
                  </a:lnTo>
                  <a:lnTo>
                    <a:pt x="668" y="238"/>
                  </a:lnTo>
                  <a:lnTo>
                    <a:pt x="674" y="238"/>
                  </a:lnTo>
                  <a:lnTo>
                    <a:pt x="685" y="238"/>
                  </a:lnTo>
                  <a:lnTo>
                    <a:pt x="708" y="273"/>
                  </a:lnTo>
                  <a:lnTo>
                    <a:pt x="697" y="279"/>
                  </a:lnTo>
                  <a:lnTo>
                    <a:pt x="685" y="279"/>
                  </a:lnTo>
                  <a:lnTo>
                    <a:pt x="674" y="285"/>
                  </a:lnTo>
                  <a:lnTo>
                    <a:pt x="668" y="285"/>
                  </a:lnTo>
                  <a:lnTo>
                    <a:pt x="662" y="285"/>
                  </a:lnTo>
                  <a:lnTo>
                    <a:pt x="650" y="290"/>
                  </a:lnTo>
                  <a:lnTo>
                    <a:pt x="645" y="290"/>
                  </a:lnTo>
                  <a:lnTo>
                    <a:pt x="627" y="296"/>
                  </a:lnTo>
                  <a:lnTo>
                    <a:pt x="616" y="296"/>
                  </a:lnTo>
                  <a:lnTo>
                    <a:pt x="610" y="296"/>
                  </a:lnTo>
                  <a:lnTo>
                    <a:pt x="598" y="302"/>
                  </a:lnTo>
                  <a:lnTo>
                    <a:pt x="592" y="302"/>
                  </a:lnTo>
                  <a:lnTo>
                    <a:pt x="581" y="302"/>
                  </a:lnTo>
                  <a:lnTo>
                    <a:pt x="558" y="308"/>
                  </a:lnTo>
                  <a:lnTo>
                    <a:pt x="552" y="308"/>
                  </a:lnTo>
                  <a:lnTo>
                    <a:pt x="534" y="314"/>
                  </a:lnTo>
                  <a:lnTo>
                    <a:pt x="529" y="314"/>
                  </a:lnTo>
                  <a:lnTo>
                    <a:pt x="523" y="319"/>
                  </a:lnTo>
                  <a:lnTo>
                    <a:pt x="517" y="319"/>
                  </a:lnTo>
                  <a:lnTo>
                    <a:pt x="511" y="319"/>
                  </a:lnTo>
                  <a:lnTo>
                    <a:pt x="494" y="325"/>
                  </a:lnTo>
                  <a:lnTo>
                    <a:pt x="488" y="325"/>
                  </a:lnTo>
                  <a:lnTo>
                    <a:pt x="482" y="325"/>
                  </a:lnTo>
                  <a:lnTo>
                    <a:pt x="476" y="325"/>
                  </a:lnTo>
                  <a:lnTo>
                    <a:pt x="471" y="325"/>
                  </a:lnTo>
                  <a:lnTo>
                    <a:pt x="459" y="331"/>
                  </a:lnTo>
                  <a:lnTo>
                    <a:pt x="447" y="331"/>
                  </a:lnTo>
                  <a:lnTo>
                    <a:pt x="442" y="331"/>
                  </a:lnTo>
                  <a:lnTo>
                    <a:pt x="442" y="337"/>
                  </a:lnTo>
                  <a:lnTo>
                    <a:pt x="412" y="337"/>
                  </a:lnTo>
                  <a:lnTo>
                    <a:pt x="407" y="343"/>
                  </a:lnTo>
                  <a:lnTo>
                    <a:pt x="401" y="343"/>
                  </a:lnTo>
                  <a:lnTo>
                    <a:pt x="389" y="343"/>
                  </a:lnTo>
                  <a:lnTo>
                    <a:pt x="378" y="348"/>
                  </a:lnTo>
                  <a:lnTo>
                    <a:pt x="372" y="348"/>
                  </a:lnTo>
                  <a:lnTo>
                    <a:pt x="366" y="348"/>
                  </a:lnTo>
                  <a:lnTo>
                    <a:pt x="360" y="348"/>
                  </a:lnTo>
                  <a:lnTo>
                    <a:pt x="343" y="354"/>
                  </a:lnTo>
                  <a:lnTo>
                    <a:pt x="337" y="354"/>
                  </a:lnTo>
                  <a:lnTo>
                    <a:pt x="331" y="354"/>
                  </a:lnTo>
                  <a:lnTo>
                    <a:pt x="325" y="354"/>
                  </a:lnTo>
                  <a:lnTo>
                    <a:pt x="308" y="360"/>
                  </a:lnTo>
                  <a:lnTo>
                    <a:pt x="296" y="360"/>
                  </a:lnTo>
                  <a:lnTo>
                    <a:pt x="291" y="360"/>
                  </a:lnTo>
                  <a:lnTo>
                    <a:pt x="285" y="360"/>
                  </a:lnTo>
                  <a:lnTo>
                    <a:pt x="279" y="360"/>
                  </a:lnTo>
                  <a:lnTo>
                    <a:pt x="267" y="366"/>
                  </a:lnTo>
                  <a:lnTo>
                    <a:pt x="262" y="366"/>
                  </a:lnTo>
                  <a:lnTo>
                    <a:pt x="256" y="366"/>
                  </a:lnTo>
                  <a:lnTo>
                    <a:pt x="250" y="366"/>
                  </a:lnTo>
                  <a:lnTo>
                    <a:pt x="238" y="366"/>
                  </a:lnTo>
                  <a:lnTo>
                    <a:pt x="215" y="372"/>
                  </a:lnTo>
                  <a:lnTo>
                    <a:pt x="209" y="372"/>
                  </a:lnTo>
                  <a:lnTo>
                    <a:pt x="204" y="372"/>
                  </a:lnTo>
                  <a:lnTo>
                    <a:pt x="198" y="372"/>
                  </a:lnTo>
                  <a:lnTo>
                    <a:pt x="186" y="377"/>
                  </a:lnTo>
                  <a:lnTo>
                    <a:pt x="180" y="377"/>
                  </a:lnTo>
                  <a:lnTo>
                    <a:pt x="186" y="372"/>
                  </a:lnTo>
                  <a:lnTo>
                    <a:pt x="175" y="372"/>
                  </a:lnTo>
                  <a:lnTo>
                    <a:pt x="169" y="377"/>
                  </a:lnTo>
                  <a:lnTo>
                    <a:pt x="157" y="377"/>
                  </a:lnTo>
                  <a:lnTo>
                    <a:pt x="140" y="383"/>
                  </a:lnTo>
                  <a:lnTo>
                    <a:pt x="134" y="383"/>
                  </a:lnTo>
                  <a:lnTo>
                    <a:pt x="128" y="383"/>
                  </a:lnTo>
                  <a:lnTo>
                    <a:pt x="116" y="383"/>
                  </a:lnTo>
                  <a:lnTo>
                    <a:pt x="105" y="389"/>
                  </a:lnTo>
                  <a:lnTo>
                    <a:pt x="99" y="389"/>
                  </a:lnTo>
                  <a:lnTo>
                    <a:pt x="93" y="389"/>
                  </a:lnTo>
                  <a:lnTo>
                    <a:pt x="76" y="389"/>
                  </a:lnTo>
                  <a:lnTo>
                    <a:pt x="70" y="395"/>
                  </a:lnTo>
                  <a:lnTo>
                    <a:pt x="64" y="395"/>
                  </a:lnTo>
                  <a:lnTo>
                    <a:pt x="35" y="401"/>
                  </a:lnTo>
                  <a:lnTo>
                    <a:pt x="35" y="395"/>
                  </a:lnTo>
                  <a:lnTo>
                    <a:pt x="18" y="401"/>
                  </a:lnTo>
                  <a:lnTo>
                    <a:pt x="6" y="401"/>
                  </a:lnTo>
                  <a:lnTo>
                    <a:pt x="0" y="401"/>
                  </a:lnTo>
                  <a:lnTo>
                    <a:pt x="6" y="401"/>
                  </a:lnTo>
                  <a:lnTo>
                    <a:pt x="12" y="395"/>
                  </a:lnTo>
                  <a:lnTo>
                    <a:pt x="18" y="395"/>
                  </a:lnTo>
                  <a:lnTo>
                    <a:pt x="47" y="377"/>
                  </a:lnTo>
                  <a:lnTo>
                    <a:pt x="47" y="372"/>
                  </a:lnTo>
                  <a:lnTo>
                    <a:pt x="64" y="360"/>
                  </a:lnTo>
                  <a:lnTo>
                    <a:pt x="70" y="360"/>
                  </a:lnTo>
                  <a:lnTo>
                    <a:pt x="64" y="348"/>
                  </a:lnTo>
                  <a:lnTo>
                    <a:pt x="76" y="343"/>
                  </a:lnTo>
                  <a:lnTo>
                    <a:pt x="76" y="331"/>
                  </a:lnTo>
                  <a:lnTo>
                    <a:pt x="87" y="319"/>
                  </a:lnTo>
                  <a:lnTo>
                    <a:pt x="93" y="319"/>
                  </a:lnTo>
                  <a:lnTo>
                    <a:pt x="99" y="314"/>
                  </a:lnTo>
                  <a:lnTo>
                    <a:pt x="105" y="308"/>
                  </a:lnTo>
                  <a:lnTo>
                    <a:pt x="111" y="308"/>
                  </a:lnTo>
                  <a:lnTo>
                    <a:pt x="122" y="296"/>
                  </a:lnTo>
                  <a:lnTo>
                    <a:pt x="128" y="285"/>
                  </a:lnTo>
                  <a:lnTo>
                    <a:pt x="140" y="273"/>
                  </a:lnTo>
                  <a:lnTo>
                    <a:pt x="140" y="279"/>
                  </a:lnTo>
                  <a:lnTo>
                    <a:pt x="146" y="290"/>
                  </a:lnTo>
                  <a:lnTo>
                    <a:pt x="163" y="302"/>
                  </a:lnTo>
                  <a:lnTo>
                    <a:pt x="169" y="308"/>
                  </a:lnTo>
                  <a:lnTo>
                    <a:pt x="192" y="296"/>
                  </a:lnTo>
                  <a:lnTo>
                    <a:pt x="198" y="285"/>
                  </a:lnTo>
                  <a:lnTo>
                    <a:pt x="198" y="290"/>
                  </a:lnTo>
                  <a:lnTo>
                    <a:pt x="209" y="296"/>
                  </a:lnTo>
                  <a:lnTo>
                    <a:pt x="221" y="290"/>
                  </a:lnTo>
                  <a:lnTo>
                    <a:pt x="233" y="285"/>
                  </a:lnTo>
                  <a:lnTo>
                    <a:pt x="244" y="279"/>
                  </a:lnTo>
                  <a:lnTo>
                    <a:pt x="238" y="273"/>
                  </a:lnTo>
                  <a:lnTo>
                    <a:pt x="238" y="267"/>
                  </a:lnTo>
                  <a:lnTo>
                    <a:pt x="250" y="273"/>
                  </a:lnTo>
                  <a:lnTo>
                    <a:pt x="273" y="261"/>
                  </a:lnTo>
                  <a:lnTo>
                    <a:pt x="285" y="250"/>
                  </a:lnTo>
                  <a:lnTo>
                    <a:pt x="291" y="238"/>
                  </a:lnTo>
                  <a:lnTo>
                    <a:pt x="291" y="232"/>
                  </a:lnTo>
                  <a:lnTo>
                    <a:pt x="285" y="232"/>
                  </a:lnTo>
                  <a:lnTo>
                    <a:pt x="291" y="221"/>
                  </a:lnTo>
                  <a:lnTo>
                    <a:pt x="291" y="209"/>
                  </a:lnTo>
                  <a:lnTo>
                    <a:pt x="302" y="198"/>
                  </a:lnTo>
                  <a:lnTo>
                    <a:pt x="302" y="192"/>
                  </a:lnTo>
                  <a:lnTo>
                    <a:pt x="308" y="186"/>
                  </a:lnTo>
                  <a:lnTo>
                    <a:pt x="308" y="174"/>
                  </a:lnTo>
                  <a:lnTo>
                    <a:pt x="308" y="163"/>
                  </a:lnTo>
                  <a:lnTo>
                    <a:pt x="314" y="157"/>
                  </a:lnTo>
                  <a:lnTo>
                    <a:pt x="320" y="145"/>
                  </a:lnTo>
                  <a:lnTo>
                    <a:pt x="320" y="116"/>
                  </a:lnTo>
                  <a:lnTo>
                    <a:pt x="331" y="122"/>
                  </a:lnTo>
                  <a:lnTo>
                    <a:pt x="343" y="134"/>
                  </a:lnTo>
                  <a:lnTo>
                    <a:pt x="354" y="134"/>
                  </a:lnTo>
                  <a:lnTo>
                    <a:pt x="360" y="128"/>
                  </a:lnTo>
                  <a:lnTo>
                    <a:pt x="360" y="122"/>
                  </a:lnTo>
                  <a:lnTo>
                    <a:pt x="366" y="122"/>
                  </a:lnTo>
                  <a:lnTo>
                    <a:pt x="360" y="122"/>
                  </a:lnTo>
                  <a:lnTo>
                    <a:pt x="372" y="87"/>
                  </a:lnTo>
                  <a:lnTo>
                    <a:pt x="372" y="82"/>
                  </a:lnTo>
                  <a:lnTo>
                    <a:pt x="389" y="87"/>
                  </a:lnTo>
                  <a:lnTo>
                    <a:pt x="395" y="70"/>
                  </a:lnTo>
                  <a:lnTo>
                    <a:pt x="407" y="53"/>
                  </a:lnTo>
                  <a:lnTo>
                    <a:pt x="407" y="47"/>
                  </a:lnTo>
                  <a:lnTo>
                    <a:pt x="412" y="47"/>
                  </a:lnTo>
                  <a:lnTo>
                    <a:pt x="418" y="41"/>
                  </a:lnTo>
                  <a:lnTo>
                    <a:pt x="418" y="18"/>
                  </a:lnTo>
                  <a:lnTo>
                    <a:pt x="418" y="0"/>
                  </a:lnTo>
                  <a:lnTo>
                    <a:pt x="424" y="0"/>
                  </a:lnTo>
                  <a:lnTo>
                    <a:pt x="424" y="6"/>
                  </a:lnTo>
                  <a:lnTo>
                    <a:pt x="430" y="6"/>
                  </a:lnTo>
                  <a:lnTo>
                    <a:pt x="436" y="12"/>
                  </a:lnTo>
                  <a:lnTo>
                    <a:pt x="442" y="12"/>
                  </a:lnTo>
                  <a:lnTo>
                    <a:pt x="447" y="18"/>
                  </a:lnTo>
                  <a:lnTo>
                    <a:pt x="453" y="18"/>
                  </a:lnTo>
                  <a:lnTo>
                    <a:pt x="471" y="29"/>
                  </a:lnTo>
                  <a:lnTo>
                    <a:pt x="471" y="12"/>
                  </a:lnTo>
                  <a:lnTo>
                    <a:pt x="471" y="6"/>
                  </a:lnTo>
                  <a:lnTo>
                    <a:pt x="476" y="6"/>
                  </a:lnTo>
                  <a:lnTo>
                    <a:pt x="476" y="0"/>
                  </a:lnTo>
                  <a:lnTo>
                    <a:pt x="482" y="6"/>
                  </a:lnTo>
                  <a:lnTo>
                    <a:pt x="494" y="6"/>
                  </a:lnTo>
                  <a:lnTo>
                    <a:pt x="500" y="12"/>
                  </a:lnTo>
                  <a:lnTo>
                    <a:pt x="494" y="24"/>
                  </a:lnTo>
                  <a:lnTo>
                    <a:pt x="511" y="24"/>
                  </a:lnTo>
                  <a:lnTo>
                    <a:pt x="517" y="24"/>
                  </a:lnTo>
                  <a:lnTo>
                    <a:pt x="523" y="29"/>
                  </a:lnTo>
                  <a:lnTo>
                    <a:pt x="534" y="35"/>
                  </a:lnTo>
                  <a:lnTo>
                    <a:pt x="540" y="41"/>
                  </a:lnTo>
                  <a:lnTo>
                    <a:pt x="546" y="41"/>
                  </a:lnTo>
                  <a:lnTo>
                    <a:pt x="546" y="47"/>
                  </a:lnTo>
                  <a:lnTo>
                    <a:pt x="546" y="53"/>
                  </a:lnTo>
                  <a:lnTo>
                    <a:pt x="546" y="58"/>
                  </a:lnTo>
                  <a:lnTo>
                    <a:pt x="540" y="64"/>
                  </a:lnTo>
                  <a:lnTo>
                    <a:pt x="540" y="70"/>
                  </a:lnTo>
                  <a:lnTo>
                    <a:pt x="534" y="70"/>
                  </a:lnTo>
                  <a:lnTo>
                    <a:pt x="534" y="82"/>
                  </a:lnTo>
                  <a:lnTo>
                    <a:pt x="529" y="87"/>
                  </a:lnTo>
                  <a:lnTo>
                    <a:pt x="529" y="93"/>
                  </a:lnTo>
                  <a:lnTo>
                    <a:pt x="534" y="105"/>
                  </a:lnTo>
                  <a:lnTo>
                    <a:pt x="540" y="105"/>
                  </a:lnTo>
                  <a:lnTo>
                    <a:pt x="558" y="93"/>
                  </a:lnTo>
                  <a:lnTo>
                    <a:pt x="563" y="105"/>
                  </a:lnTo>
                  <a:lnTo>
                    <a:pt x="563" y="111"/>
                  </a:lnTo>
                  <a:lnTo>
                    <a:pt x="569" y="111"/>
                  </a:lnTo>
                  <a:lnTo>
                    <a:pt x="575" y="116"/>
                  </a:lnTo>
                  <a:lnTo>
                    <a:pt x="598" y="111"/>
                  </a:lnTo>
                  <a:lnTo>
                    <a:pt x="610" y="122"/>
                  </a:lnTo>
                  <a:lnTo>
                    <a:pt x="639" y="134"/>
                  </a:lnTo>
                  <a:lnTo>
                    <a:pt x="633" y="151"/>
                  </a:lnTo>
                  <a:lnTo>
                    <a:pt x="639" y="157"/>
                  </a:lnTo>
                  <a:lnTo>
                    <a:pt x="639" y="163"/>
                  </a:lnTo>
                  <a:lnTo>
                    <a:pt x="621" y="169"/>
                  </a:lnTo>
                  <a:lnTo>
                    <a:pt x="616" y="157"/>
                  </a:lnTo>
                  <a:lnTo>
                    <a:pt x="604" y="151"/>
                  </a:lnTo>
                  <a:lnTo>
                    <a:pt x="592" y="145"/>
                  </a:lnTo>
                  <a:lnTo>
                    <a:pt x="598" y="151"/>
                  </a:lnTo>
                  <a:lnTo>
                    <a:pt x="604" y="157"/>
                  </a:lnTo>
                  <a:lnTo>
                    <a:pt x="610" y="157"/>
                  </a:lnTo>
                  <a:lnTo>
                    <a:pt x="616" y="169"/>
                  </a:lnTo>
                  <a:lnTo>
                    <a:pt x="639" y="174"/>
                  </a:lnTo>
                  <a:lnTo>
                    <a:pt x="639" y="180"/>
                  </a:lnTo>
                  <a:lnTo>
                    <a:pt x="645" y="180"/>
                  </a:lnTo>
                  <a:lnTo>
                    <a:pt x="650" y="192"/>
                  </a:lnTo>
                  <a:lnTo>
                    <a:pt x="639" y="192"/>
                  </a:lnTo>
                  <a:lnTo>
                    <a:pt x="633" y="198"/>
                  </a:lnTo>
                  <a:lnTo>
                    <a:pt x="645" y="203"/>
                  </a:lnTo>
                  <a:lnTo>
                    <a:pt x="633" y="209"/>
                  </a:lnTo>
                  <a:lnTo>
                    <a:pt x="633" y="215"/>
                  </a:lnTo>
                  <a:lnTo>
                    <a:pt x="645" y="209"/>
                  </a:lnTo>
                  <a:lnTo>
                    <a:pt x="645" y="21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2" name="Google Shape;132;p2"/>
            <p:cNvSpPr/>
            <p:nvPr/>
          </p:nvSpPr>
          <p:spPr>
            <a:xfrm>
              <a:off x="7206640" y="3613960"/>
              <a:ext cx="61165" cy="142720"/>
            </a:xfrm>
            <a:custGeom>
              <a:rect b="b" l="l" r="r" t="t"/>
              <a:pathLst>
                <a:path extrusionOk="0" h="116" w="46">
                  <a:moveTo>
                    <a:pt x="0" y="70"/>
                  </a:moveTo>
                  <a:lnTo>
                    <a:pt x="0" y="104"/>
                  </a:lnTo>
                  <a:lnTo>
                    <a:pt x="11" y="116"/>
                  </a:lnTo>
                  <a:lnTo>
                    <a:pt x="23" y="99"/>
                  </a:lnTo>
                  <a:lnTo>
                    <a:pt x="29" y="70"/>
                  </a:lnTo>
                  <a:lnTo>
                    <a:pt x="29" y="29"/>
                  </a:lnTo>
                  <a:lnTo>
                    <a:pt x="34" y="23"/>
                  </a:lnTo>
                  <a:lnTo>
                    <a:pt x="40" y="23"/>
                  </a:lnTo>
                  <a:lnTo>
                    <a:pt x="46" y="0"/>
                  </a:lnTo>
                  <a:lnTo>
                    <a:pt x="34" y="6"/>
                  </a:lnTo>
                  <a:lnTo>
                    <a:pt x="29" y="6"/>
                  </a:lnTo>
                  <a:lnTo>
                    <a:pt x="17" y="12"/>
                  </a:lnTo>
                  <a:lnTo>
                    <a:pt x="11" y="17"/>
                  </a:lnTo>
                  <a:lnTo>
                    <a:pt x="5" y="23"/>
                  </a:lnTo>
                  <a:lnTo>
                    <a:pt x="11" y="23"/>
                  </a:lnTo>
                  <a:lnTo>
                    <a:pt x="0" y="58"/>
                  </a:lnTo>
                  <a:lnTo>
                    <a:pt x="0" y="7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3" name="Google Shape;133;p2"/>
            <p:cNvSpPr/>
            <p:nvPr/>
          </p:nvSpPr>
          <p:spPr>
            <a:xfrm>
              <a:off x="6395541" y="3371583"/>
              <a:ext cx="547825" cy="499519"/>
            </a:xfrm>
            <a:custGeom>
              <a:rect b="b" l="l" r="r" t="t"/>
              <a:pathLst>
                <a:path extrusionOk="0" h="406" w="412">
                  <a:moveTo>
                    <a:pt x="93" y="162"/>
                  </a:moveTo>
                  <a:lnTo>
                    <a:pt x="99" y="156"/>
                  </a:lnTo>
                  <a:lnTo>
                    <a:pt x="105" y="151"/>
                  </a:lnTo>
                  <a:lnTo>
                    <a:pt x="111" y="145"/>
                  </a:lnTo>
                  <a:lnTo>
                    <a:pt x="116" y="139"/>
                  </a:lnTo>
                  <a:lnTo>
                    <a:pt x="116" y="133"/>
                  </a:lnTo>
                  <a:lnTo>
                    <a:pt x="122" y="127"/>
                  </a:lnTo>
                  <a:lnTo>
                    <a:pt x="122" y="122"/>
                  </a:lnTo>
                  <a:lnTo>
                    <a:pt x="128" y="122"/>
                  </a:lnTo>
                  <a:lnTo>
                    <a:pt x="134" y="110"/>
                  </a:lnTo>
                  <a:lnTo>
                    <a:pt x="128" y="104"/>
                  </a:lnTo>
                  <a:lnTo>
                    <a:pt x="128" y="93"/>
                  </a:lnTo>
                  <a:lnTo>
                    <a:pt x="134" y="87"/>
                  </a:lnTo>
                  <a:lnTo>
                    <a:pt x="134" y="81"/>
                  </a:lnTo>
                  <a:lnTo>
                    <a:pt x="134" y="75"/>
                  </a:lnTo>
                  <a:lnTo>
                    <a:pt x="134" y="64"/>
                  </a:lnTo>
                  <a:lnTo>
                    <a:pt x="134" y="58"/>
                  </a:lnTo>
                  <a:lnTo>
                    <a:pt x="140" y="46"/>
                  </a:lnTo>
                  <a:lnTo>
                    <a:pt x="140" y="35"/>
                  </a:lnTo>
                  <a:lnTo>
                    <a:pt x="134" y="29"/>
                  </a:lnTo>
                  <a:lnTo>
                    <a:pt x="140" y="29"/>
                  </a:lnTo>
                  <a:lnTo>
                    <a:pt x="134" y="17"/>
                  </a:lnTo>
                  <a:lnTo>
                    <a:pt x="128" y="11"/>
                  </a:lnTo>
                  <a:lnTo>
                    <a:pt x="134" y="6"/>
                  </a:lnTo>
                  <a:lnTo>
                    <a:pt x="140" y="6"/>
                  </a:lnTo>
                  <a:lnTo>
                    <a:pt x="140" y="0"/>
                  </a:lnTo>
                  <a:lnTo>
                    <a:pt x="140" y="6"/>
                  </a:lnTo>
                  <a:lnTo>
                    <a:pt x="145" y="17"/>
                  </a:lnTo>
                  <a:lnTo>
                    <a:pt x="145" y="23"/>
                  </a:lnTo>
                  <a:lnTo>
                    <a:pt x="145" y="29"/>
                  </a:lnTo>
                  <a:lnTo>
                    <a:pt x="151" y="46"/>
                  </a:lnTo>
                  <a:lnTo>
                    <a:pt x="151" y="58"/>
                  </a:lnTo>
                  <a:lnTo>
                    <a:pt x="151" y="64"/>
                  </a:lnTo>
                  <a:lnTo>
                    <a:pt x="151" y="69"/>
                  </a:lnTo>
                  <a:lnTo>
                    <a:pt x="151" y="75"/>
                  </a:lnTo>
                  <a:lnTo>
                    <a:pt x="157" y="75"/>
                  </a:lnTo>
                  <a:lnTo>
                    <a:pt x="157" y="104"/>
                  </a:lnTo>
                  <a:lnTo>
                    <a:pt x="163" y="104"/>
                  </a:lnTo>
                  <a:lnTo>
                    <a:pt x="169" y="104"/>
                  </a:lnTo>
                  <a:lnTo>
                    <a:pt x="174" y="104"/>
                  </a:lnTo>
                  <a:lnTo>
                    <a:pt x="209" y="93"/>
                  </a:lnTo>
                  <a:lnTo>
                    <a:pt x="215" y="93"/>
                  </a:lnTo>
                  <a:lnTo>
                    <a:pt x="221" y="93"/>
                  </a:lnTo>
                  <a:lnTo>
                    <a:pt x="227" y="93"/>
                  </a:lnTo>
                  <a:lnTo>
                    <a:pt x="238" y="93"/>
                  </a:lnTo>
                  <a:lnTo>
                    <a:pt x="244" y="87"/>
                  </a:lnTo>
                  <a:lnTo>
                    <a:pt x="250" y="87"/>
                  </a:lnTo>
                  <a:lnTo>
                    <a:pt x="256" y="110"/>
                  </a:lnTo>
                  <a:lnTo>
                    <a:pt x="261" y="145"/>
                  </a:lnTo>
                  <a:lnTo>
                    <a:pt x="267" y="139"/>
                  </a:lnTo>
                  <a:lnTo>
                    <a:pt x="273" y="127"/>
                  </a:lnTo>
                  <a:lnTo>
                    <a:pt x="279" y="127"/>
                  </a:lnTo>
                  <a:lnTo>
                    <a:pt x="279" y="122"/>
                  </a:lnTo>
                  <a:lnTo>
                    <a:pt x="290" y="110"/>
                  </a:lnTo>
                  <a:lnTo>
                    <a:pt x="296" y="110"/>
                  </a:lnTo>
                  <a:lnTo>
                    <a:pt x="308" y="87"/>
                  </a:lnTo>
                  <a:lnTo>
                    <a:pt x="325" y="93"/>
                  </a:lnTo>
                  <a:lnTo>
                    <a:pt x="337" y="93"/>
                  </a:lnTo>
                  <a:lnTo>
                    <a:pt x="343" y="93"/>
                  </a:lnTo>
                  <a:lnTo>
                    <a:pt x="348" y="81"/>
                  </a:lnTo>
                  <a:lnTo>
                    <a:pt x="348" y="75"/>
                  </a:lnTo>
                  <a:lnTo>
                    <a:pt x="354" y="75"/>
                  </a:lnTo>
                  <a:lnTo>
                    <a:pt x="366" y="69"/>
                  </a:lnTo>
                  <a:lnTo>
                    <a:pt x="378" y="75"/>
                  </a:lnTo>
                  <a:lnTo>
                    <a:pt x="389" y="69"/>
                  </a:lnTo>
                  <a:lnTo>
                    <a:pt x="395" y="87"/>
                  </a:lnTo>
                  <a:lnTo>
                    <a:pt x="407" y="93"/>
                  </a:lnTo>
                  <a:lnTo>
                    <a:pt x="407" y="98"/>
                  </a:lnTo>
                  <a:lnTo>
                    <a:pt x="412" y="104"/>
                  </a:lnTo>
                  <a:lnTo>
                    <a:pt x="407" y="104"/>
                  </a:lnTo>
                  <a:lnTo>
                    <a:pt x="407" y="110"/>
                  </a:lnTo>
                  <a:lnTo>
                    <a:pt x="407" y="127"/>
                  </a:lnTo>
                  <a:lnTo>
                    <a:pt x="389" y="116"/>
                  </a:lnTo>
                  <a:lnTo>
                    <a:pt x="383" y="116"/>
                  </a:lnTo>
                  <a:lnTo>
                    <a:pt x="378" y="110"/>
                  </a:lnTo>
                  <a:lnTo>
                    <a:pt x="372" y="110"/>
                  </a:lnTo>
                  <a:lnTo>
                    <a:pt x="366" y="104"/>
                  </a:lnTo>
                  <a:lnTo>
                    <a:pt x="360" y="104"/>
                  </a:lnTo>
                  <a:lnTo>
                    <a:pt x="360" y="98"/>
                  </a:lnTo>
                  <a:lnTo>
                    <a:pt x="354" y="98"/>
                  </a:lnTo>
                  <a:lnTo>
                    <a:pt x="354" y="116"/>
                  </a:lnTo>
                  <a:lnTo>
                    <a:pt x="354" y="139"/>
                  </a:lnTo>
                  <a:lnTo>
                    <a:pt x="348" y="145"/>
                  </a:lnTo>
                  <a:lnTo>
                    <a:pt x="343" y="145"/>
                  </a:lnTo>
                  <a:lnTo>
                    <a:pt x="343" y="151"/>
                  </a:lnTo>
                  <a:lnTo>
                    <a:pt x="331" y="168"/>
                  </a:lnTo>
                  <a:lnTo>
                    <a:pt x="325" y="185"/>
                  </a:lnTo>
                  <a:lnTo>
                    <a:pt x="308" y="180"/>
                  </a:lnTo>
                  <a:lnTo>
                    <a:pt x="308" y="185"/>
                  </a:lnTo>
                  <a:lnTo>
                    <a:pt x="296" y="220"/>
                  </a:lnTo>
                  <a:lnTo>
                    <a:pt x="302" y="220"/>
                  </a:lnTo>
                  <a:lnTo>
                    <a:pt x="296" y="220"/>
                  </a:lnTo>
                  <a:lnTo>
                    <a:pt x="296" y="226"/>
                  </a:lnTo>
                  <a:lnTo>
                    <a:pt x="290" y="232"/>
                  </a:lnTo>
                  <a:lnTo>
                    <a:pt x="279" y="232"/>
                  </a:lnTo>
                  <a:lnTo>
                    <a:pt x="267" y="220"/>
                  </a:lnTo>
                  <a:lnTo>
                    <a:pt x="256" y="214"/>
                  </a:lnTo>
                  <a:lnTo>
                    <a:pt x="256" y="243"/>
                  </a:lnTo>
                  <a:lnTo>
                    <a:pt x="250" y="255"/>
                  </a:lnTo>
                  <a:lnTo>
                    <a:pt x="244" y="261"/>
                  </a:lnTo>
                  <a:lnTo>
                    <a:pt x="244" y="272"/>
                  </a:lnTo>
                  <a:lnTo>
                    <a:pt x="244" y="284"/>
                  </a:lnTo>
                  <a:lnTo>
                    <a:pt x="238" y="290"/>
                  </a:lnTo>
                  <a:lnTo>
                    <a:pt x="238" y="296"/>
                  </a:lnTo>
                  <a:lnTo>
                    <a:pt x="227" y="307"/>
                  </a:lnTo>
                  <a:lnTo>
                    <a:pt x="227" y="319"/>
                  </a:lnTo>
                  <a:lnTo>
                    <a:pt x="221" y="330"/>
                  </a:lnTo>
                  <a:lnTo>
                    <a:pt x="227" y="330"/>
                  </a:lnTo>
                  <a:lnTo>
                    <a:pt x="227" y="336"/>
                  </a:lnTo>
                  <a:lnTo>
                    <a:pt x="221" y="348"/>
                  </a:lnTo>
                  <a:lnTo>
                    <a:pt x="209" y="359"/>
                  </a:lnTo>
                  <a:lnTo>
                    <a:pt x="186" y="371"/>
                  </a:lnTo>
                  <a:lnTo>
                    <a:pt x="174" y="365"/>
                  </a:lnTo>
                  <a:lnTo>
                    <a:pt x="174" y="371"/>
                  </a:lnTo>
                  <a:lnTo>
                    <a:pt x="180" y="377"/>
                  </a:lnTo>
                  <a:lnTo>
                    <a:pt x="169" y="383"/>
                  </a:lnTo>
                  <a:lnTo>
                    <a:pt x="157" y="388"/>
                  </a:lnTo>
                  <a:lnTo>
                    <a:pt x="145" y="394"/>
                  </a:lnTo>
                  <a:lnTo>
                    <a:pt x="134" y="388"/>
                  </a:lnTo>
                  <a:lnTo>
                    <a:pt x="134" y="383"/>
                  </a:lnTo>
                  <a:lnTo>
                    <a:pt x="128" y="394"/>
                  </a:lnTo>
                  <a:lnTo>
                    <a:pt x="105" y="406"/>
                  </a:lnTo>
                  <a:lnTo>
                    <a:pt x="99" y="400"/>
                  </a:lnTo>
                  <a:lnTo>
                    <a:pt x="82" y="388"/>
                  </a:lnTo>
                  <a:lnTo>
                    <a:pt x="76" y="377"/>
                  </a:lnTo>
                  <a:lnTo>
                    <a:pt x="76" y="371"/>
                  </a:lnTo>
                  <a:lnTo>
                    <a:pt x="58" y="371"/>
                  </a:lnTo>
                  <a:lnTo>
                    <a:pt x="35" y="354"/>
                  </a:lnTo>
                  <a:lnTo>
                    <a:pt x="35" y="348"/>
                  </a:lnTo>
                  <a:lnTo>
                    <a:pt x="29" y="342"/>
                  </a:lnTo>
                  <a:lnTo>
                    <a:pt x="18" y="336"/>
                  </a:lnTo>
                  <a:lnTo>
                    <a:pt x="18" y="330"/>
                  </a:lnTo>
                  <a:lnTo>
                    <a:pt x="18" y="325"/>
                  </a:lnTo>
                  <a:lnTo>
                    <a:pt x="6" y="313"/>
                  </a:lnTo>
                  <a:lnTo>
                    <a:pt x="6" y="301"/>
                  </a:lnTo>
                  <a:lnTo>
                    <a:pt x="0" y="284"/>
                  </a:lnTo>
                  <a:lnTo>
                    <a:pt x="0" y="278"/>
                  </a:lnTo>
                  <a:lnTo>
                    <a:pt x="12" y="278"/>
                  </a:lnTo>
                  <a:lnTo>
                    <a:pt x="23" y="278"/>
                  </a:lnTo>
                  <a:lnTo>
                    <a:pt x="29" y="267"/>
                  </a:lnTo>
                  <a:lnTo>
                    <a:pt x="29" y="261"/>
                  </a:lnTo>
                  <a:lnTo>
                    <a:pt x="29" y="255"/>
                  </a:lnTo>
                  <a:lnTo>
                    <a:pt x="35" y="255"/>
                  </a:lnTo>
                  <a:lnTo>
                    <a:pt x="29" y="238"/>
                  </a:lnTo>
                  <a:lnTo>
                    <a:pt x="35" y="214"/>
                  </a:lnTo>
                  <a:lnTo>
                    <a:pt x="41" y="209"/>
                  </a:lnTo>
                  <a:lnTo>
                    <a:pt x="41" y="203"/>
                  </a:lnTo>
                  <a:lnTo>
                    <a:pt x="52" y="220"/>
                  </a:lnTo>
                  <a:lnTo>
                    <a:pt x="58" y="220"/>
                  </a:lnTo>
                  <a:lnTo>
                    <a:pt x="64" y="209"/>
                  </a:lnTo>
                  <a:lnTo>
                    <a:pt x="64" y="191"/>
                  </a:lnTo>
                  <a:lnTo>
                    <a:pt x="64" y="185"/>
                  </a:lnTo>
                  <a:lnTo>
                    <a:pt x="64" y="180"/>
                  </a:lnTo>
                  <a:lnTo>
                    <a:pt x="64" y="174"/>
                  </a:lnTo>
                  <a:lnTo>
                    <a:pt x="76" y="174"/>
                  </a:lnTo>
                  <a:lnTo>
                    <a:pt x="82" y="156"/>
                  </a:lnTo>
                  <a:lnTo>
                    <a:pt x="93" y="16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4" name="Google Shape;134;p2"/>
            <p:cNvSpPr/>
            <p:nvPr/>
          </p:nvSpPr>
          <p:spPr>
            <a:xfrm>
              <a:off x="6071102" y="3193184"/>
              <a:ext cx="510592" cy="520434"/>
            </a:xfrm>
            <a:custGeom>
              <a:rect b="b" l="l" r="r" t="t"/>
              <a:pathLst>
                <a:path extrusionOk="0" h="423" w="384">
                  <a:moveTo>
                    <a:pt x="146" y="417"/>
                  </a:moveTo>
                  <a:lnTo>
                    <a:pt x="140" y="417"/>
                  </a:lnTo>
                  <a:lnTo>
                    <a:pt x="128" y="406"/>
                  </a:lnTo>
                  <a:lnTo>
                    <a:pt x="122" y="406"/>
                  </a:lnTo>
                  <a:lnTo>
                    <a:pt x="117" y="406"/>
                  </a:lnTo>
                  <a:lnTo>
                    <a:pt x="111" y="406"/>
                  </a:lnTo>
                  <a:lnTo>
                    <a:pt x="105" y="406"/>
                  </a:lnTo>
                  <a:lnTo>
                    <a:pt x="93" y="400"/>
                  </a:lnTo>
                  <a:lnTo>
                    <a:pt x="93" y="394"/>
                  </a:lnTo>
                  <a:lnTo>
                    <a:pt x="93" y="388"/>
                  </a:lnTo>
                  <a:lnTo>
                    <a:pt x="88" y="388"/>
                  </a:lnTo>
                  <a:lnTo>
                    <a:pt x="82" y="383"/>
                  </a:lnTo>
                  <a:lnTo>
                    <a:pt x="76" y="377"/>
                  </a:lnTo>
                  <a:lnTo>
                    <a:pt x="70" y="371"/>
                  </a:lnTo>
                  <a:lnTo>
                    <a:pt x="64" y="377"/>
                  </a:lnTo>
                  <a:lnTo>
                    <a:pt x="59" y="377"/>
                  </a:lnTo>
                  <a:lnTo>
                    <a:pt x="47" y="371"/>
                  </a:lnTo>
                  <a:lnTo>
                    <a:pt x="41" y="377"/>
                  </a:lnTo>
                  <a:lnTo>
                    <a:pt x="35" y="371"/>
                  </a:lnTo>
                  <a:lnTo>
                    <a:pt x="35" y="354"/>
                  </a:lnTo>
                  <a:lnTo>
                    <a:pt x="35" y="336"/>
                  </a:lnTo>
                  <a:lnTo>
                    <a:pt x="35" y="330"/>
                  </a:lnTo>
                  <a:lnTo>
                    <a:pt x="35" y="325"/>
                  </a:lnTo>
                  <a:lnTo>
                    <a:pt x="30" y="319"/>
                  </a:lnTo>
                  <a:lnTo>
                    <a:pt x="30" y="307"/>
                  </a:lnTo>
                  <a:lnTo>
                    <a:pt x="30" y="296"/>
                  </a:lnTo>
                  <a:lnTo>
                    <a:pt x="30" y="290"/>
                  </a:lnTo>
                  <a:lnTo>
                    <a:pt x="30" y="284"/>
                  </a:lnTo>
                  <a:lnTo>
                    <a:pt x="24" y="278"/>
                  </a:lnTo>
                  <a:lnTo>
                    <a:pt x="24" y="272"/>
                  </a:lnTo>
                  <a:lnTo>
                    <a:pt x="24" y="261"/>
                  </a:lnTo>
                  <a:lnTo>
                    <a:pt x="24" y="249"/>
                  </a:lnTo>
                  <a:lnTo>
                    <a:pt x="24" y="243"/>
                  </a:lnTo>
                  <a:lnTo>
                    <a:pt x="24" y="238"/>
                  </a:lnTo>
                  <a:lnTo>
                    <a:pt x="24" y="232"/>
                  </a:lnTo>
                  <a:lnTo>
                    <a:pt x="18" y="220"/>
                  </a:lnTo>
                  <a:lnTo>
                    <a:pt x="18" y="209"/>
                  </a:lnTo>
                  <a:lnTo>
                    <a:pt x="18" y="203"/>
                  </a:lnTo>
                  <a:lnTo>
                    <a:pt x="18" y="191"/>
                  </a:lnTo>
                  <a:lnTo>
                    <a:pt x="12" y="180"/>
                  </a:lnTo>
                  <a:lnTo>
                    <a:pt x="12" y="174"/>
                  </a:lnTo>
                  <a:lnTo>
                    <a:pt x="12" y="162"/>
                  </a:lnTo>
                  <a:lnTo>
                    <a:pt x="12" y="151"/>
                  </a:lnTo>
                  <a:lnTo>
                    <a:pt x="6" y="133"/>
                  </a:lnTo>
                  <a:lnTo>
                    <a:pt x="6" y="122"/>
                  </a:lnTo>
                  <a:lnTo>
                    <a:pt x="6" y="116"/>
                  </a:lnTo>
                  <a:lnTo>
                    <a:pt x="6" y="104"/>
                  </a:lnTo>
                  <a:lnTo>
                    <a:pt x="0" y="87"/>
                  </a:lnTo>
                  <a:lnTo>
                    <a:pt x="6" y="81"/>
                  </a:lnTo>
                  <a:lnTo>
                    <a:pt x="30" y="81"/>
                  </a:lnTo>
                  <a:lnTo>
                    <a:pt x="35" y="81"/>
                  </a:lnTo>
                  <a:lnTo>
                    <a:pt x="41" y="81"/>
                  </a:lnTo>
                  <a:lnTo>
                    <a:pt x="53" y="75"/>
                  </a:lnTo>
                  <a:lnTo>
                    <a:pt x="82" y="69"/>
                  </a:lnTo>
                  <a:lnTo>
                    <a:pt x="88" y="69"/>
                  </a:lnTo>
                  <a:lnTo>
                    <a:pt x="105" y="69"/>
                  </a:lnTo>
                  <a:lnTo>
                    <a:pt x="105" y="64"/>
                  </a:lnTo>
                  <a:lnTo>
                    <a:pt x="117" y="64"/>
                  </a:lnTo>
                  <a:lnTo>
                    <a:pt x="122" y="69"/>
                  </a:lnTo>
                  <a:lnTo>
                    <a:pt x="134" y="69"/>
                  </a:lnTo>
                  <a:lnTo>
                    <a:pt x="140" y="75"/>
                  </a:lnTo>
                  <a:lnTo>
                    <a:pt x="157" y="81"/>
                  </a:lnTo>
                  <a:lnTo>
                    <a:pt x="180" y="75"/>
                  </a:lnTo>
                  <a:lnTo>
                    <a:pt x="186" y="81"/>
                  </a:lnTo>
                  <a:lnTo>
                    <a:pt x="192" y="87"/>
                  </a:lnTo>
                  <a:lnTo>
                    <a:pt x="204" y="93"/>
                  </a:lnTo>
                  <a:lnTo>
                    <a:pt x="215" y="87"/>
                  </a:lnTo>
                  <a:lnTo>
                    <a:pt x="221" y="81"/>
                  </a:lnTo>
                  <a:lnTo>
                    <a:pt x="233" y="75"/>
                  </a:lnTo>
                  <a:lnTo>
                    <a:pt x="244" y="69"/>
                  </a:lnTo>
                  <a:lnTo>
                    <a:pt x="256" y="69"/>
                  </a:lnTo>
                  <a:lnTo>
                    <a:pt x="262" y="69"/>
                  </a:lnTo>
                  <a:lnTo>
                    <a:pt x="285" y="52"/>
                  </a:lnTo>
                  <a:lnTo>
                    <a:pt x="291" y="40"/>
                  </a:lnTo>
                  <a:lnTo>
                    <a:pt x="320" y="17"/>
                  </a:lnTo>
                  <a:lnTo>
                    <a:pt x="360" y="0"/>
                  </a:lnTo>
                  <a:lnTo>
                    <a:pt x="360" y="11"/>
                  </a:lnTo>
                  <a:lnTo>
                    <a:pt x="366" y="29"/>
                  </a:lnTo>
                  <a:lnTo>
                    <a:pt x="366" y="35"/>
                  </a:lnTo>
                  <a:lnTo>
                    <a:pt x="366" y="52"/>
                  </a:lnTo>
                  <a:lnTo>
                    <a:pt x="372" y="64"/>
                  </a:lnTo>
                  <a:lnTo>
                    <a:pt x="372" y="75"/>
                  </a:lnTo>
                  <a:lnTo>
                    <a:pt x="378" y="93"/>
                  </a:lnTo>
                  <a:lnTo>
                    <a:pt x="378" y="104"/>
                  </a:lnTo>
                  <a:lnTo>
                    <a:pt x="378" y="110"/>
                  </a:lnTo>
                  <a:lnTo>
                    <a:pt x="378" y="116"/>
                  </a:lnTo>
                  <a:lnTo>
                    <a:pt x="378" y="122"/>
                  </a:lnTo>
                  <a:lnTo>
                    <a:pt x="384" y="127"/>
                  </a:lnTo>
                  <a:lnTo>
                    <a:pt x="384" y="139"/>
                  </a:lnTo>
                  <a:lnTo>
                    <a:pt x="384" y="145"/>
                  </a:lnTo>
                  <a:lnTo>
                    <a:pt x="384" y="151"/>
                  </a:lnTo>
                  <a:lnTo>
                    <a:pt x="378" y="151"/>
                  </a:lnTo>
                  <a:lnTo>
                    <a:pt x="372" y="156"/>
                  </a:lnTo>
                  <a:lnTo>
                    <a:pt x="378" y="162"/>
                  </a:lnTo>
                  <a:lnTo>
                    <a:pt x="384" y="174"/>
                  </a:lnTo>
                  <a:lnTo>
                    <a:pt x="378" y="174"/>
                  </a:lnTo>
                  <a:lnTo>
                    <a:pt x="384" y="180"/>
                  </a:lnTo>
                  <a:lnTo>
                    <a:pt x="384" y="191"/>
                  </a:lnTo>
                  <a:lnTo>
                    <a:pt x="378" y="203"/>
                  </a:lnTo>
                  <a:lnTo>
                    <a:pt x="378" y="209"/>
                  </a:lnTo>
                  <a:lnTo>
                    <a:pt x="378" y="220"/>
                  </a:lnTo>
                  <a:lnTo>
                    <a:pt x="378" y="226"/>
                  </a:lnTo>
                  <a:lnTo>
                    <a:pt x="378" y="232"/>
                  </a:lnTo>
                  <a:lnTo>
                    <a:pt x="372" y="238"/>
                  </a:lnTo>
                  <a:lnTo>
                    <a:pt x="372" y="249"/>
                  </a:lnTo>
                  <a:lnTo>
                    <a:pt x="378" y="255"/>
                  </a:lnTo>
                  <a:lnTo>
                    <a:pt x="372" y="267"/>
                  </a:lnTo>
                  <a:lnTo>
                    <a:pt x="366" y="267"/>
                  </a:lnTo>
                  <a:lnTo>
                    <a:pt x="366" y="272"/>
                  </a:lnTo>
                  <a:lnTo>
                    <a:pt x="360" y="278"/>
                  </a:lnTo>
                  <a:lnTo>
                    <a:pt x="360" y="284"/>
                  </a:lnTo>
                  <a:lnTo>
                    <a:pt x="355" y="290"/>
                  </a:lnTo>
                  <a:lnTo>
                    <a:pt x="349" y="296"/>
                  </a:lnTo>
                  <a:lnTo>
                    <a:pt x="343" y="301"/>
                  </a:lnTo>
                  <a:lnTo>
                    <a:pt x="337" y="307"/>
                  </a:lnTo>
                  <a:lnTo>
                    <a:pt x="326" y="301"/>
                  </a:lnTo>
                  <a:lnTo>
                    <a:pt x="320" y="319"/>
                  </a:lnTo>
                  <a:lnTo>
                    <a:pt x="308" y="319"/>
                  </a:lnTo>
                  <a:lnTo>
                    <a:pt x="308" y="325"/>
                  </a:lnTo>
                  <a:lnTo>
                    <a:pt x="308" y="330"/>
                  </a:lnTo>
                  <a:lnTo>
                    <a:pt x="308" y="336"/>
                  </a:lnTo>
                  <a:lnTo>
                    <a:pt x="308" y="354"/>
                  </a:lnTo>
                  <a:lnTo>
                    <a:pt x="302" y="365"/>
                  </a:lnTo>
                  <a:lnTo>
                    <a:pt x="296" y="365"/>
                  </a:lnTo>
                  <a:lnTo>
                    <a:pt x="285" y="348"/>
                  </a:lnTo>
                  <a:lnTo>
                    <a:pt x="285" y="354"/>
                  </a:lnTo>
                  <a:lnTo>
                    <a:pt x="279" y="359"/>
                  </a:lnTo>
                  <a:lnTo>
                    <a:pt x="273" y="383"/>
                  </a:lnTo>
                  <a:lnTo>
                    <a:pt x="279" y="400"/>
                  </a:lnTo>
                  <a:lnTo>
                    <a:pt x="273" y="400"/>
                  </a:lnTo>
                  <a:lnTo>
                    <a:pt x="273" y="406"/>
                  </a:lnTo>
                  <a:lnTo>
                    <a:pt x="273" y="412"/>
                  </a:lnTo>
                  <a:lnTo>
                    <a:pt x="267" y="423"/>
                  </a:lnTo>
                  <a:lnTo>
                    <a:pt x="256" y="423"/>
                  </a:lnTo>
                  <a:lnTo>
                    <a:pt x="244" y="423"/>
                  </a:lnTo>
                  <a:lnTo>
                    <a:pt x="244" y="417"/>
                  </a:lnTo>
                  <a:lnTo>
                    <a:pt x="238" y="417"/>
                  </a:lnTo>
                  <a:lnTo>
                    <a:pt x="233" y="412"/>
                  </a:lnTo>
                  <a:lnTo>
                    <a:pt x="221" y="412"/>
                  </a:lnTo>
                  <a:lnTo>
                    <a:pt x="221" y="406"/>
                  </a:lnTo>
                  <a:lnTo>
                    <a:pt x="215" y="394"/>
                  </a:lnTo>
                  <a:lnTo>
                    <a:pt x="204" y="400"/>
                  </a:lnTo>
                  <a:lnTo>
                    <a:pt x="192" y="412"/>
                  </a:lnTo>
                  <a:lnTo>
                    <a:pt x="186" y="412"/>
                  </a:lnTo>
                  <a:lnTo>
                    <a:pt x="180" y="412"/>
                  </a:lnTo>
                  <a:lnTo>
                    <a:pt x="180" y="417"/>
                  </a:lnTo>
                  <a:lnTo>
                    <a:pt x="175" y="412"/>
                  </a:lnTo>
                  <a:lnTo>
                    <a:pt x="157" y="406"/>
                  </a:lnTo>
                  <a:lnTo>
                    <a:pt x="151" y="412"/>
                  </a:lnTo>
                  <a:lnTo>
                    <a:pt x="151" y="417"/>
                  </a:lnTo>
                  <a:lnTo>
                    <a:pt x="146" y="417"/>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5" name="Google Shape;135;p2"/>
            <p:cNvSpPr/>
            <p:nvPr/>
          </p:nvSpPr>
          <p:spPr>
            <a:xfrm>
              <a:off x="5755971" y="3285458"/>
              <a:ext cx="377626" cy="593026"/>
            </a:xfrm>
            <a:custGeom>
              <a:rect b="b" l="l" r="r" t="t"/>
              <a:pathLst>
                <a:path extrusionOk="0" h="482" w="284">
                  <a:moveTo>
                    <a:pt x="255" y="134"/>
                  </a:moveTo>
                  <a:lnTo>
                    <a:pt x="255" y="145"/>
                  </a:lnTo>
                  <a:lnTo>
                    <a:pt x="261" y="157"/>
                  </a:lnTo>
                  <a:lnTo>
                    <a:pt x="261" y="163"/>
                  </a:lnTo>
                  <a:lnTo>
                    <a:pt x="261" y="168"/>
                  </a:lnTo>
                  <a:lnTo>
                    <a:pt x="261" y="174"/>
                  </a:lnTo>
                  <a:lnTo>
                    <a:pt x="261" y="186"/>
                  </a:lnTo>
                  <a:lnTo>
                    <a:pt x="261" y="197"/>
                  </a:lnTo>
                  <a:lnTo>
                    <a:pt x="261" y="203"/>
                  </a:lnTo>
                  <a:lnTo>
                    <a:pt x="267" y="209"/>
                  </a:lnTo>
                  <a:lnTo>
                    <a:pt x="267" y="215"/>
                  </a:lnTo>
                  <a:lnTo>
                    <a:pt x="267" y="221"/>
                  </a:lnTo>
                  <a:lnTo>
                    <a:pt x="267" y="232"/>
                  </a:lnTo>
                  <a:lnTo>
                    <a:pt x="267" y="244"/>
                  </a:lnTo>
                  <a:lnTo>
                    <a:pt x="272" y="250"/>
                  </a:lnTo>
                  <a:lnTo>
                    <a:pt x="272" y="255"/>
                  </a:lnTo>
                  <a:lnTo>
                    <a:pt x="272" y="261"/>
                  </a:lnTo>
                  <a:lnTo>
                    <a:pt x="272" y="279"/>
                  </a:lnTo>
                  <a:lnTo>
                    <a:pt x="272" y="296"/>
                  </a:lnTo>
                  <a:lnTo>
                    <a:pt x="278" y="302"/>
                  </a:lnTo>
                  <a:lnTo>
                    <a:pt x="272" y="308"/>
                  </a:lnTo>
                  <a:lnTo>
                    <a:pt x="272" y="313"/>
                  </a:lnTo>
                  <a:lnTo>
                    <a:pt x="272" y="325"/>
                  </a:lnTo>
                  <a:lnTo>
                    <a:pt x="284" y="325"/>
                  </a:lnTo>
                  <a:lnTo>
                    <a:pt x="284" y="331"/>
                  </a:lnTo>
                  <a:lnTo>
                    <a:pt x="278" y="337"/>
                  </a:lnTo>
                  <a:lnTo>
                    <a:pt x="267" y="342"/>
                  </a:lnTo>
                  <a:lnTo>
                    <a:pt x="261" y="342"/>
                  </a:lnTo>
                  <a:lnTo>
                    <a:pt x="255" y="348"/>
                  </a:lnTo>
                  <a:lnTo>
                    <a:pt x="249" y="354"/>
                  </a:lnTo>
                  <a:lnTo>
                    <a:pt x="243" y="348"/>
                  </a:lnTo>
                  <a:lnTo>
                    <a:pt x="237" y="348"/>
                  </a:lnTo>
                  <a:lnTo>
                    <a:pt x="232" y="348"/>
                  </a:lnTo>
                  <a:lnTo>
                    <a:pt x="226" y="366"/>
                  </a:lnTo>
                  <a:lnTo>
                    <a:pt x="232" y="366"/>
                  </a:lnTo>
                  <a:lnTo>
                    <a:pt x="232" y="371"/>
                  </a:lnTo>
                  <a:lnTo>
                    <a:pt x="226" y="383"/>
                  </a:lnTo>
                  <a:lnTo>
                    <a:pt x="214" y="389"/>
                  </a:lnTo>
                  <a:lnTo>
                    <a:pt x="214" y="395"/>
                  </a:lnTo>
                  <a:lnTo>
                    <a:pt x="203" y="406"/>
                  </a:lnTo>
                  <a:lnTo>
                    <a:pt x="197" y="406"/>
                  </a:lnTo>
                  <a:lnTo>
                    <a:pt x="197" y="412"/>
                  </a:lnTo>
                  <a:lnTo>
                    <a:pt x="191" y="418"/>
                  </a:lnTo>
                  <a:lnTo>
                    <a:pt x="191" y="424"/>
                  </a:lnTo>
                  <a:lnTo>
                    <a:pt x="191" y="441"/>
                  </a:lnTo>
                  <a:lnTo>
                    <a:pt x="185" y="441"/>
                  </a:lnTo>
                  <a:lnTo>
                    <a:pt x="162" y="435"/>
                  </a:lnTo>
                  <a:lnTo>
                    <a:pt x="162" y="429"/>
                  </a:lnTo>
                  <a:lnTo>
                    <a:pt x="156" y="424"/>
                  </a:lnTo>
                  <a:lnTo>
                    <a:pt x="150" y="424"/>
                  </a:lnTo>
                  <a:lnTo>
                    <a:pt x="150" y="429"/>
                  </a:lnTo>
                  <a:lnTo>
                    <a:pt x="145" y="429"/>
                  </a:lnTo>
                  <a:lnTo>
                    <a:pt x="145" y="435"/>
                  </a:lnTo>
                  <a:lnTo>
                    <a:pt x="139" y="441"/>
                  </a:lnTo>
                  <a:lnTo>
                    <a:pt x="133" y="458"/>
                  </a:lnTo>
                  <a:lnTo>
                    <a:pt x="127" y="464"/>
                  </a:lnTo>
                  <a:lnTo>
                    <a:pt x="127" y="458"/>
                  </a:lnTo>
                  <a:lnTo>
                    <a:pt x="121" y="458"/>
                  </a:lnTo>
                  <a:lnTo>
                    <a:pt x="116" y="447"/>
                  </a:lnTo>
                  <a:lnTo>
                    <a:pt x="110" y="453"/>
                  </a:lnTo>
                  <a:lnTo>
                    <a:pt x="98" y="458"/>
                  </a:lnTo>
                  <a:lnTo>
                    <a:pt x="87" y="476"/>
                  </a:lnTo>
                  <a:lnTo>
                    <a:pt x="75" y="464"/>
                  </a:lnTo>
                  <a:lnTo>
                    <a:pt x="69" y="464"/>
                  </a:lnTo>
                  <a:lnTo>
                    <a:pt x="63" y="458"/>
                  </a:lnTo>
                  <a:lnTo>
                    <a:pt x="58" y="458"/>
                  </a:lnTo>
                  <a:lnTo>
                    <a:pt x="40" y="464"/>
                  </a:lnTo>
                  <a:lnTo>
                    <a:pt x="40" y="476"/>
                  </a:lnTo>
                  <a:lnTo>
                    <a:pt x="34" y="464"/>
                  </a:lnTo>
                  <a:lnTo>
                    <a:pt x="29" y="470"/>
                  </a:lnTo>
                  <a:lnTo>
                    <a:pt x="17" y="464"/>
                  </a:lnTo>
                  <a:lnTo>
                    <a:pt x="17" y="470"/>
                  </a:lnTo>
                  <a:lnTo>
                    <a:pt x="11" y="470"/>
                  </a:lnTo>
                  <a:lnTo>
                    <a:pt x="11" y="482"/>
                  </a:lnTo>
                  <a:lnTo>
                    <a:pt x="5" y="482"/>
                  </a:lnTo>
                  <a:lnTo>
                    <a:pt x="0" y="470"/>
                  </a:lnTo>
                  <a:lnTo>
                    <a:pt x="5" y="453"/>
                  </a:lnTo>
                  <a:lnTo>
                    <a:pt x="5" y="441"/>
                  </a:lnTo>
                  <a:lnTo>
                    <a:pt x="5" y="429"/>
                  </a:lnTo>
                  <a:lnTo>
                    <a:pt x="23" y="412"/>
                  </a:lnTo>
                  <a:lnTo>
                    <a:pt x="23" y="406"/>
                  </a:lnTo>
                  <a:lnTo>
                    <a:pt x="23" y="400"/>
                  </a:lnTo>
                  <a:lnTo>
                    <a:pt x="29" y="400"/>
                  </a:lnTo>
                  <a:lnTo>
                    <a:pt x="34" y="389"/>
                  </a:lnTo>
                  <a:lnTo>
                    <a:pt x="46" y="371"/>
                  </a:lnTo>
                  <a:lnTo>
                    <a:pt x="40" y="360"/>
                  </a:lnTo>
                  <a:lnTo>
                    <a:pt x="40" y="354"/>
                  </a:lnTo>
                  <a:lnTo>
                    <a:pt x="34" y="342"/>
                  </a:lnTo>
                  <a:lnTo>
                    <a:pt x="29" y="331"/>
                  </a:lnTo>
                  <a:lnTo>
                    <a:pt x="29" y="325"/>
                  </a:lnTo>
                  <a:lnTo>
                    <a:pt x="29" y="313"/>
                  </a:lnTo>
                  <a:lnTo>
                    <a:pt x="34" y="302"/>
                  </a:lnTo>
                  <a:lnTo>
                    <a:pt x="34" y="284"/>
                  </a:lnTo>
                  <a:lnTo>
                    <a:pt x="29" y="273"/>
                  </a:lnTo>
                  <a:lnTo>
                    <a:pt x="29" y="261"/>
                  </a:lnTo>
                  <a:lnTo>
                    <a:pt x="29" y="250"/>
                  </a:lnTo>
                  <a:lnTo>
                    <a:pt x="29" y="238"/>
                  </a:lnTo>
                  <a:lnTo>
                    <a:pt x="29" y="221"/>
                  </a:lnTo>
                  <a:lnTo>
                    <a:pt x="23" y="215"/>
                  </a:lnTo>
                  <a:lnTo>
                    <a:pt x="23" y="209"/>
                  </a:lnTo>
                  <a:lnTo>
                    <a:pt x="23" y="192"/>
                  </a:lnTo>
                  <a:lnTo>
                    <a:pt x="23" y="180"/>
                  </a:lnTo>
                  <a:lnTo>
                    <a:pt x="23" y="174"/>
                  </a:lnTo>
                  <a:lnTo>
                    <a:pt x="23" y="163"/>
                  </a:lnTo>
                  <a:lnTo>
                    <a:pt x="23" y="157"/>
                  </a:lnTo>
                  <a:lnTo>
                    <a:pt x="17" y="145"/>
                  </a:lnTo>
                  <a:lnTo>
                    <a:pt x="17" y="122"/>
                  </a:lnTo>
                  <a:lnTo>
                    <a:pt x="17" y="116"/>
                  </a:lnTo>
                  <a:lnTo>
                    <a:pt x="17" y="110"/>
                  </a:lnTo>
                  <a:lnTo>
                    <a:pt x="17" y="105"/>
                  </a:lnTo>
                  <a:lnTo>
                    <a:pt x="17" y="99"/>
                  </a:lnTo>
                  <a:lnTo>
                    <a:pt x="17" y="93"/>
                  </a:lnTo>
                  <a:lnTo>
                    <a:pt x="11" y="87"/>
                  </a:lnTo>
                  <a:lnTo>
                    <a:pt x="11" y="81"/>
                  </a:lnTo>
                  <a:lnTo>
                    <a:pt x="11" y="76"/>
                  </a:lnTo>
                  <a:lnTo>
                    <a:pt x="11" y="70"/>
                  </a:lnTo>
                  <a:lnTo>
                    <a:pt x="11" y="58"/>
                  </a:lnTo>
                  <a:lnTo>
                    <a:pt x="11" y="52"/>
                  </a:lnTo>
                  <a:lnTo>
                    <a:pt x="11" y="35"/>
                  </a:lnTo>
                  <a:lnTo>
                    <a:pt x="23" y="41"/>
                  </a:lnTo>
                  <a:lnTo>
                    <a:pt x="34" y="41"/>
                  </a:lnTo>
                  <a:lnTo>
                    <a:pt x="40" y="41"/>
                  </a:lnTo>
                  <a:lnTo>
                    <a:pt x="58" y="29"/>
                  </a:lnTo>
                  <a:lnTo>
                    <a:pt x="63" y="23"/>
                  </a:lnTo>
                  <a:lnTo>
                    <a:pt x="69" y="23"/>
                  </a:lnTo>
                  <a:lnTo>
                    <a:pt x="75" y="23"/>
                  </a:lnTo>
                  <a:lnTo>
                    <a:pt x="87" y="18"/>
                  </a:lnTo>
                  <a:lnTo>
                    <a:pt x="92" y="18"/>
                  </a:lnTo>
                  <a:lnTo>
                    <a:pt x="104" y="18"/>
                  </a:lnTo>
                  <a:lnTo>
                    <a:pt x="116" y="18"/>
                  </a:lnTo>
                  <a:lnTo>
                    <a:pt x="133" y="18"/>
                  </a:lnTo>
                  <a:lnTo>
                    <a:pt x="139" y="12"/>
                  </a:lnTo>
                  <a:lnTo>
                    <a:pt x="156" y="12"/>
                  </a:lnTo>
                  <a:lnTo>
                    <a:pt x="168" y="12"/>
                  </a:lnTo>
                  <a:lnTo>
                    <a:pt x="179" y="12"/>
                  </a:lnTo>
                  <a:lnTo>
                    <a:pt x="191" y="6"/>
                  </a:lnTo>
                  <a:lnTo>
                    <a:pt x="197" y="6"/>
                  </a:lnTo>
                  <a:lnTo>
                    <a:pt x="203" y="6"/>
                  </a:lnTo>
                  <a:lnTo>
                    <a:pt x="208" y="6"/>
                  </a:lnTo>
                  <a:lnTo>
                    <a:pt x="220" y="6"/>
                  </a:lnTo>
                  <a:lnTo>
                    <a:pt x="237" y="0"/>
                  </a:lnTo>
                  <a:lnTo>
                    <a:pt x="237" y="12"/>
                  </a:lnTo>
                  <a:lnTo>
                    <a:pt x="243" y="29"/>
                  </a:lnTo>
                  <a:lnTo>
                    <a:pt x="243" y="41"/>
                  </a:lnTo>
                  <a:lnTo>
                    <a:pt x="243" y="47"/>
                  </a:lnTo>
                  <a:lnTo>
                    <a:pt x="243" y="58"/>
                  </a:lnTo>
                  <a:lnTo>
                    <a:pt x="249" y="76"/>
                  </a:lnTo>
                  <a:lnTo>
                    <a:pt x="249" y="87"/>
                  </a:lnTo>
                  <a:lnTo>
                    <a:pt x="249" y="99"/>
                  </a:lnTo>
                  <a:lnTo>
                    <a:pt x="249" y="105"/>
                  </a:lnTo>
                  <a:lnTo>
                    <a:pt x="255" y="116"/>
                  </a:lnTo>
                  <a:lnTo>
                    <a:pt x="255" y="128"/>
                  </a:lnTo>
                  <a:lnTo>
                    <a:pt x="255" y="134"/>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6" name="Google Shape;136;p2"/>
            <p:cNvSpPr/>
            <p:nvPr/>
          </p:nvSpPr>
          <p:spPr>
            <a:xfrm>
              <a:off x="5616355" y="3649640"/>
              <a:ext cx="880240" cy="420777"/>
            </a:xfrm>
            <a:custGeom>
              <a:rect b="b" l="l" r="r" t="t"/>
              <a:pathLst>
                <a:path extrusionOk="0" h="342" w="662">
                  <a:moveTo>
                    <a:pt x="470" y="284"/>
                  </a:moveTo>
                  <a:lnTo>
                    <a:pt x="453" y="284"/>
                  </a:lnTo>
                  <a:lnTo>
                    <a:pt x="441" y="284"/>
                  </a:lnTo>
                  <a:lnTo>
                    <a:pt x="424" y="290"/>
                  </a:lnTo>
                  <a:lnTo>
                    <a:pt x="418" y="290"/>
                  </a:lnTo>
                  <a:lnTo>
                    <a:pt x="412" y="290"/>
                  </a:lnTo>
                  <a:lnTo>
                    <a:pt x="406" y="290"/>
                  </a:lnTo>
                  <a:lnTo>
                    <a:pt x="401" y="290"/>
                  </a:lnTo>
                  <a:lnTo>
                    <a:pt x="389" y="290"/>
                  </a:lnTo>
                  <a:lnTo>
                    <a:pt x="377" y="290"/>
                  </a:lnTo>
                  <a:lnTo>
                    <a:pt x="372" y="290"/>
                  </a:lnTo>
                  <a:lnTo>
                    <a:pt x="360" y="296"/>
                  </a:lnTo>
                  <a:lnTo>
                    <a:pt x="354" y="296"/>
                  </a:lnTo>
                  <a:lnTo>
                    <a:pt x="342" y="296"/>
                  </a:lnTo>
                  <a:lnTo>
                    <a:pt x="331" y="296"/>
                  </a:lnTo>
                  <a:lnTo>
                    <a:pt x="325" y="296"/>
                  </a:lnTo>
                  <a:lnTo>
                    <a:pt x="319" y="296"/>
                  </a:lnTo>
                  <a:lnTo>
                    <a:pt x="313" y="296"/>
                  </a:lnTo>
                  <a:lnTo>
                    <a:pt x="308" y="296"/>
                  </a:lnTo>
                  <a:lnTo>
                    <a:pt x="296" y="302"/>
                  </a:lnTo>
                  <a:lnTo>
                    <a:pt x="290" y="302"/>
                  </a:lnTo>
                  <a:lnTo>
                    <a:pt x="284" y="302"/>
                  </a:lnTo>
                  <a:lnTo>
                    <a:pt x="279" y="302"/>
                  </a:lnTo>
                  <a:lnTo>
                    <a:pt x="273" y="302"/>
                  </a:lnTo>
                  <a:lnTo>
                    <a:pt x="261" y="302"/>
                  </a:lnTo>
                  <a:lnTo>
                    <a:pt x="255" y="302"/>
                  </a:lnTo>
                  <a:lnTo>
                    <a:pt x="244" y="302"/>
                  </a:lnTo>
                  <a:lnTo>
                    <a:pt x="238" y="302"/>
                  </a:lnTo>
                  <a:lnTo>
                    <a:pt x="232" y="307"/>
                  </a:lnTo>
                  <a:lnTo>
                    <a:pt x="226" y="307"/>
                  </a:lnTo>
                  <a:lnTo>
                    <a:pt x="215" y="307"/>
                  </a:lnTo>
                  <a:lnTo>
                    <a:pt x="209" y="307"/>
                  </a:lnTo>
                  <a:lnTo>
                    <a:pt x="197" y="307"/>
                  </a:lnTo>
                  <a:lnTo>
                    <a:pt x="186" y="307"/>
                  </a:lnTo>
                  <a:lnTo>
                    <a:pt x="174" y="313"/>
                  </a:lnTo>
                  <a:lnTo>
                    <a:pt x="168" y="313"/>
                  </a:lnTo>
                  <a:lnTo>
                    <a:pt x="157" y="313"/>
                  </a:lnTo>
                  <a:lnTo>
                    <a:pt x="139" y="313"/>
                  </a:lnTo>
                  <a:lnTo>
                    <a:pt x="122" y="313"/>
                  </a:lnTo>
                  <a:lnTo>
                    <a:pt x="122" y="319"/>
                  </a:lnTo>
                  <a:lnTo>
                    <a:pt x="122" y="331"/>
                  </a:lnTo>
                  <a:lnTo>
                    <a:pt x="105" y="336"/>
                  </a:lnTo>
                  <a:lnTo>
                    <a:pt x="93" y="336"/>
                  </a:lnTo>
                  <a:lnTo>
                    <a:pt x="81" y="336"/>
                  </a:lnTo>
                  <a:lnTo>
                    <a:pt x="76" y="336"/>
                  </a:lnTo>
                  <a:lnTo>
                    <a:pt x="58" y="336"/>
                  </a:lnTo>
                  <a:lnTo>
                    <a:pt x="52" y="336"/>
                  </a:lnTo>
                  <a:lnTo>
                    <a:pt x="41" y="342"/>
                  </a:lnTo>
                  <a:lnTo>
                    <a:pt x="6" y="342"/>
                  </a:lnTo>
                  <a:lnTo>
                    <a:pt x="0" y="342"/>
                  </a:lnTo>
                  <a:lnTo>
                    <a:pt x="0" y="331"/>
                  </a:lnTo>
                  <a:lnTo>
                    <a:pt x="6" y="325"/>
                  </a:lnTo>
                  <a:lnTo>
                    <a:pt x="12" y="336"/>
                  </a:lnTo>
                  <a:lnTo>
                    <a:pt x="17" y="325"/>
                  </a:lnTo>
                  <a:lnTo>
                    <a:pt x="17" y="313"/>
                  </a:lnTo>
                  <a:lnTo>
                    <a:pt x="23" y="313"/>
                  </a:lnTo>
                  <a:lnTo>
                    <a:pt x="23" y="307"/>
                  </a:lnTo>
                  <a:lnTo>
                    <a:pt x="23" y="296"/>
                  </a:lnTo>
                  <a:lnTo>
                    <a:pt x="23" y="290"/>
                  </a:lnTo>
                  <a:lnTo>
                    <a:pt x="17" y="284"/>
                  </a:lnTo>
                  <a:lnTo>
                    <a:pt x="12" y="278"/>
                  </a:lnTo>
                  <a:lnTo>
                    <a:pt x="17" y="278"/>
                  </a:lnTo>
                  <a:lnTo>
                    <a:pt x="17" y="273"/>
                  </a:lnTo>
                  <a:lnTo>
                    <a:pt x="29" y="255"/>
                  </a:lnTo>
                  <a:lnTo>
                    <a:pt x="35" y="255"/>
                  </a:lnTo>
                  <a:lnTo>
                    <a:pt x="52" y="261"/>
                  </a:lnTo>
                  <a:lnTo>
                    <a:pt x="64" y="267"/>
                  </a:lnTo>
                  <a:lnTo>
                    <a:pt x="70" y="273"/>
                  </a:lnTo>
                  <a:lnTo>
                    <a:pt x="76" y="273"/>
                  </a:lnTo>
                  <a:lnTo>
                    <a:pt x="81" y="267"/>
                  </a:lnTo>
                  <a:lnTo>
                    <a:pt x="76" y="249"/>
                  </a:lnTo>
                  <a:lnTo>
                    <a:pt x="81" y="232"/>
                  </a:lnTo>
                  <a:lnTo>
                    <a:pt x="87" y="232"/>
                  </a:lnTo>
                  <a:lnTo>
                    <a:pt x="93" y="226"/>
                  </a:lnTo>
                  <a:lnTo>
                    <a:pt x="105" y="220"/>
                  </a:lnTo>
                  <a:lnTo>
                    <a:pt x="110" y="220"/>
                  </a:lnTo>
                  <a:lnTo>
                    <a:pt x="105" y="209"/>
                  </a:lnTo>
                  <a:lnTo>
                    <a:pt x="105" y="203"/>
                  </a:lnTo>
                  <a:lnTo>
                    <a:pt x="105" y="197"/>
                  </a:lnTo>
                  <a:lnTo>
                    <a:pt x="110" y="186"/>
                  </a:lnTo>
                  <a:lnTo>
                    <a:pt x="116" y="186"/>
                  </a:lnTo>
                  <a:lnTo>
                    <a:pt x="116" y="174"/>
                  </a:lnTo>
                  <a:lnTo>
                    <a:pt x="122" y="174"/>
                  </a:lnTo>
                  <a:lnTo>
                    <a:pt x="122" y="168"/>
                  </a:lnTo>
                  <a:lnTo>
                    <a:pt x="134" y="174"/>
                  </a:lnTo>
                  <a:lnTo>
                    <a:pt x="139" y="168"/>
                  </a:lnTo>
                  <a:lnTo>
                    <a:pt x="145" y="180"/>
                  </a:lnTo>
                  <a:lnTo>
                    <a:pt x="145" y="168"/>
                  </a:lnTo>
                  <a:lnTo>
                    <a:pt x="163" y="162"/>
                  </a:lnTo>
                  <a:lnTo>
                    <a:pt x="168" y="162"/>
                  </a:lnTo>
                  <a:lnTo>
                    <a:pt x="174" y="168"/>
                  </a:lnTo>
                  <a:lnTo>
                    <a:pt x="180" y="168"/>
                  </a:lnTo>
                  <a:lnTo>
                    <a:pt x="192" y="180"/>
                  </a:lnTo>
                  <a:lnTo>
                    <a:pt x="203" y="162"/>
                  </a:lnTo>
                  <a:lnTo>
                    <a:pt x="215" y="157"/>
                  </a:lnTo>
                  <a:lnTo>
                    <a:pt x="221" y="151"/>
                  </a:lnTo>
                  <a:lnTo>
                    <a:pt x="226" y="162"/>
                  </a:lnTo>
                  <a:lnTo>
                    <a:pt x="232" y="162"/>
                  </a:lnTo>
                  <a:lnTo>
                    <a:pt x="232" y="168"/>
                  </a:lnTo>
                  <a:lnTo>
                    <a:pt x="238" y="162"/>
                  </a:lnTo>
                  <a:lnTo>
                    <a:pt x="244" y="145"/>
                  </a:lnTo>
                  <a:lnTo>
                    <a:pt x="250" y="139"/>
                  </a:lnTo>
                  <a:lnTo>
                    <a:pt x="250" y="133"/>
                  </a:lnTo>
                  <a:lnTo>
                    <a:pt x="255" y="133"/>
                  </a:lnTo>
                  <a:lnTo>
                    <a:pt x="255" y="128"/>
                  </a:lnTo>
                  <a:lnTo>
                    <a:pt x="261" y="128"/>
                  </a:lnTo>
                  <a:lnTo>
                    <a:pt x="267" y="133"/>
                  </a:lnTo>
                  <a:lnTo>
                    <a:pt x="267" y="139"/>
                  </a:lnTo>
                  <a:lnTo>
                    <a:pt x="290" y="145"/>
                  </a:lnTo>
                  <a:lnTo>
                    <a:pt x="296" y="145"/>
                  </a:lnTo>
                  <a:lnTo>
                    <a:pt x="296" y="128"/>
                  </a:lnTo>
                  <a:lnTo>
                    <a:pt x="296" y="122"/>
                  </a:lnTo>
                  <a:lnTo>
                    <a:pt x="302" y="116"/>
                  </a:lnTo>
                  <a:lnTo>
                    <a:pt x="302" y="110"/>
                  </a:lnTo>
                  <a:lnTo>
                    <a:pt x="308" y="110"/>
                  </a:lnTo>
                  <a:lnTo>
                    <a:pt x="319" y="99"/>
                  </a:lnTo>
                  <a:lnTo>
                    <a:pt x="319" y="93"/>
                  </a:lnTo>
                  <a:lnTo>
                    <a:pt x="331" y="87"/>
                  </a:lnTo>
                  <a:lnTo>
                    <a:pt x="337" y="75"/>
                  </a:lnTo>
                  <a:lnTo>
                    <a:pt x="337" y="70"/>
                  </a:lnTo>
                  <a:lnTo>
                    <a:pt x="331" y="70"/>
                  </a:lnTo>
                  <a:lnTo>
                    <a:pt x="337" y="52"/>
                  </a:lnTo>
                  <a:lnTo>
                    <a:pt x="342" y="52"/>
                  </a:lnTo>
                  <a:lnTo>
                    <a:pt x="348" y="52"/>
                  </a:lnTo>
                  <a:lnTo>
                    <a:pt x="354" y="58"/>
                  </a:lnTo>
                  <a:lnTo>
                    <a:pt x="360" y="52"/>
                  </a:lnTo>
                  <a:lnTo>
                    <a:pt x="366" y="46"/>
                  </a:lnTo>
                  <a:lnTo>
                    <a:pt x="372" y="46"/>
                  </a:lnTo>
                  <a:lnTo>
                    <a:pt x="383" y="41"/>
                  </a:lnTo>
                  <a:lnTo>
                    <a:pt x="389" y="35"/>
                  </a:lnTo>
                  <a:lnTo>
                    <a:pt x="389" y="29"/>
                  </a:lnTo>
                  <a:lnTo>
                    <a:pt x="377" y="29"/>
                  </a:lnTo>
                  <a:lnTo>
                    <a:pt x="377" y="17"/>
                  </a:lnTo>
                  <a:lnTo>
                    <a:pt x="377" y="12"/>
                  </a:lnTo>
                  <a:lnTo>
                    <a:pt x="383" y="6"/>
                  </a:lnTo>
                  <a:lnTo>
                    <a:pt x="389" y="0"/>
                  </a:lnTo>
                  <a:lnTo>
                    <a:pt x="401" y="6"/>
                  </a:lnTo>
                  <a:lnTo>
                    <a:pt x="406" y="6"/>
                  </a:lnTo>
                  <a:lnTo>
                    <a:pt x="412" y="0"/>
                  </a:lnTo>
                  <a:lnTo>
                    <a:pt x="418" y="6"/>
                  </a:lnTo>
                  <a:lnTo>
                    <a:pt x="424" y="12"/>
                  </a:lnTo>
                  <a:lnTo>
                    <a:pt x="430" y="17"/>
                  </a:lnTo>
                  <a:lnTo>
                    <a:pt x="435" y="17"/>
                  </a:lnTo>
                  <a:lnTo>
                    <a:pt x="435" y="23"/>
                  </a:lnTo>
                  <a:lnTo>
                    <a:pt x="435" y="29"/>
                  </a:lnTo>
                  <a:lnTo>
                    <a:pt x="447" y="35"/>
                  </a:lnTo>
                  <a:lnTo>
                    <a:pt x="453" y="35"/>
                  </a:lnTo>
                  <a:lnTo>
                    <a:pt x="459" y="35"/>
                  </a:lnTo>
                  <a:lnTo>
                    <a:pt x="464" y="35"/>
                  </a:lnTo>
                  <a:lnTo>
                    <a:pt x="470" y="35"/>
                  </a:lnTo>
                  <a:lnTo>
                    <a:pt x="482" y="46"/>
                  </a:lnTo>
                  <a:lnTo>
                    <a:pt x="488" y="46"/>
                  </a:lnTo>
                  <a:lnTo>
                    <a:pt x="493" y="46"/>
                  </a:lnTo>
                  <a:lnTo>
                    <a:pt x="493" y="41"/>
                  </a:lnTo>
                  <a:lnTo>
                    <a:pt x="499" y="35"/>
                  </a:lnTo>
                  <a:lnTo>
                    <a:pt x="517" y="41"/>
                  </a:lnTo>
                  <a:lnTo>
                    <a:pt x="522" y="46"/>
                  </a:lnTo>
                  <a:lnTo>
                    <a:pt x="522" y="41"/>
                  </a:lnTo>
                  <a:lnTo>
                    <a:pt x="528" y="41"/>
                  </a:lnTo>
                  <a:lnTo>
                    <a:pt x="534" y="41"/>
                  </a:lnTo>
                  <a:lnTo>
                    <a:pt x="546" y="29"/>
                  </a:lnTo>
                  <a:lnTo>
                    <a:pt x="557" y="23"/>
                  </a:lnTo>
                  <a:lnTo>
                    <a:pt x="563" y="35"/>
                  </a:lnTo>
                  <a:lnTo>
                    <a:pt x="563" y="41"/>
                  </a:lnTo>
                  <a:lnTo>
                    <a:pt x="575" y="41"/>
                  </a:lnTo>
                  <a:lnTo>
                    <a:pt x="580" y="46"/>
                  </a:lnTo>
                  <a:lnTo>
                    <a:pt x="586" y="46"/>
                  </a:lnTo>
                  <a:lnTo>
                    <a:pt x="586" y="52"/>
                  </a:lnTo>
                  <a:lnTo>
                    <a:pt x="586" y="58"/>
                  </a:lnTo>
                  <a:lnTo>
                    <a:pt x="592" y="75"/>
                  </a:lnTo>
                  <a:lnTo>
                    <a:pt x="592" y="87"/>
                  </a:lnTo>
                  <a:lnTo>
                    <a:pt x="604" y="99"/>
                  </a:lnTo>
                  <a:lnTo>
                    <a:pt x="604" y="104"/>
                  </a:lnTo>
                  <a:lnTo>
                    <a:pt x="604" y="110"/>
                  </a:lnTo>
                  <a:lnTo>
                    <a:pt x="615" y="116"/>
                  </a:lnTo>
                  <a:lnTo>
                    <a:pt x="621" y="122"/>
                  </a:lnTo>
                  <a:lnTo>
                    <a:pt x="621" y="128"/>
                  </a:lnTo>
                  <a:lnTo>
                    <a:pt x="644" y="145"/>
                  </a:lnTo>
                  <a:lnTo>
                    <a:pt x="662" y="145"/>
                  </a:lnTo>
                  <a:lnTo>
                    <a:pt x="650" y="157"/>
                  </a:lnTo>
                  <a:lnTo>
                    <a:pt x="644" y="168"/>
                  </a:lnTo>
                  <a:lnTo>
                    <a:pt x="633" y="180"/>
                  </a:lnTo>
                  <a:lnTo>
                    <a:pt x="627" y="180"/>
                  </a:lnTo>
                  <a:lnTo>
                    <a:pt x="621" y="186"/>
                  </a:lnTo>
                  <a:lnTo>
                    <a:pt x="615" y="191"/>
                  </a:lnTo>
                  <a:lnTo>
                    <a:pt x="609" y="191"/>
                  </a:lnTo>
                  <a:lnTo>
                    <a:pt x="598" y="203"/>
                  </a:lnTo>
                  <a:lnTo>
                    <a:pt x="598" y="215"/>
                  </a:lnTo>
                  <a:lnTo>
                    <a:pt x="586" y="220"/>
                  </a:lnTo>
                  <a:lnTo>
                    <a:pt x="592" y="232"/>
                  </a:lnTo>
                  <a:lnTo>
                    <a:pt x="586" y="232"/>
                  </a:lnTo>
                  <a:lnTo>
                    <a:pt x="569" y="244"/>
                  </a:lnTo>
                  <a:lnTo>
                    <a:pt x="569" y="249"/>
                  </a:lnTo>
                  <a:lnTo>
                    <a:pt x="540" y="267"/>
                  </a:lnTo>
                  <a:lnTo>
                    <a:pt x="534" y="267"/>
                  </a:lnTo>
                  <a:lnTo>
                    <a:pt x="528" y="273"/>
                  </a:lnTo>
                  <a:lnTo>
                    <a:pt x="522" y="273"/>
                  </a:lnTo>
                  <a:lnTo>
                    <a:pt x="522" y="278"/>
                  </a:lnTo>
                  <a:lnTo>
                    <a:pt x="511" y="278"/>
                  </a:lnTo>
                  <a:lnTo>
                    <a:pt x="499" y="278"/>
                  </a:lnTo>
                  <a:lnTo>
                    <a:pt x="493" y="278"/>
                  </a:lnTo>
                  <a:lnTo>
                    <a:pt x="482" y="278"/>
                  </a:lnTo>
                  <a:lnTo>
                    <a:pt x="470" y="284"/>
                  </a:lnTo>
                  <a:close/>
                </a:path>
              </a:pathLst>
            </a:custGeom>
            <a:solidFill>
              <a:srgbClr val="EDA63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7" name="Google Shape;137;p2"/>
            <p:cNvSpPr/>
            <p:nvPr/>
          </p:nvSpPr>
          <p:spPr>
            <a:xfrm>
              <a:off x="5600399" y="4063035"/>
              <a:ext cx="1330" cy="7382"/>
            </a:xfrm>
            <a:custGeom>
              <a:rect b="b" l="l" r="r" t="t"/>
              <a:pathLst>
                <a:path extrusionOk="0" h="6" w="1">
                  <a:moveTo>
                    <a:pt x="0" y="0"/>
                  </a:moveTo>
                  <a:lnTo>
                    <a:pt x="0" y="6"/>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8" name="Google Shape;138;p2"/>
            <p:cNvSpPr/>
            <p:nvPr/>
          </p:nvSpPr>
          <p:spPr>
            <a:xfrm>
              <a:off x="5839740" y="2729345"/>
              <a:ext cx="470703" cy="584413"/>
            </a:xfrm>
            <a:custGeom>
              <a:rect b="b" l="l" r="r" t="t"/>
              <a:pathLst>
                <a:path extrusionOk="0" h="475" w="354">
                  <a:moveTo>
                    <a:pt x="256" y="127"/>
                  </a:moveTo>
                  <a:lnTo>
                    <a:pt x="244" y="156"/>
                  </a:lnTo>
                  <a:lnTo>
                    <a:pt x="238" y="168"/>
                  </a:lnTo>
                  <a:lnTo>
                    <a:pt x="244" y="174"/>
                  </a:lnTo>
                  <a:lnTo>
                    <a:pt x="238" y="180"/>
                  </a:lnTo>
                  <a:lnTo>
                    <a:pt x="227" y="191"/>
                  </a:lnTo>
                  <a:lnTo>
                    <a:pt x="221" y="197"/>
                  </a:lnTo>
                  <a:lnTo>
                    <a:pt x="215" y="203"/>
                  </a:lnTo>
                  <a:lnTo>
                    <a:pt x="215" y="220"/>
                  </a:lnTo>
                  <a:lnTo>
                    <a:pt x="227" y="232"/>
                  </a:lnTo>
                  <a:lnTo>
                    <a:pt x="238" y="232"/>
                  </a:lnTo>
                  <a:lnTo>
                    <a:pt x="244" y="232"/>
                  </a:lnTo>
                  <a:lnTo>
                    <a:pt x="256" y="220"/>
                  </a:lnTo>
                  <a:lnTo>
                    <a:pt x="256" y="214"/>
                  </a:lnTo>
                  <a:lnTo>
                    <a:pt x="262" y="203"/>
                  </a:lnTo>
                  <a:lnTo>
                    <a:pt x="267" y="197"/>
                  </a:lnTo>
                  <a:lnTo>
                    <a:pt x="262" y="197"/>
                  </a:lnTo>
                  <a:lnTo>
                    <a:pt x="267" y="191"/>
                  </a:lnTo>
                  <a:lnTo>
                    <a:pt x="267" y="185"/>
                  </a:lnTo>
                  <a:lnTo>
                    <a:pt x="279" y="180"/>
                  </a:lnTo>
                  <a:lnTo>
                    <a:pt x="291" y="174"/>
                  </a:lnTo>
                  <a:lnTo>
                    <a:pt x="296" y="174"/>
                  </a:lnTo>
                  <a:lnTo>
                    <a:pt x="308" y="180"/>
                  </a:lnTo>
                  <a:lnTo>
                    <a:pt x="320" y="191"/>
                  </a:lnTo>
                  <a:lnTo>
                    <a:pt x="325" y="209"/>
                  </a:lnTo>
                  <a:lnTo>
                    <a:pt x="337" y="243"/>
                  </a:lnTo>
                  <a:lnTo>
                    <a:pt x="343" y="261"/>
                  </a:lnTo>
                  <a:lnTo>
                    <a:pt x="343" y="267"/>
                  </a:lnTo>
                  <a:lnTo>
                    <a:pt x="354" y="290"/>
                  </a:lnTo>
                  <a:lnTo>
                    <a:pt x="354" y="330"/>
                  </a:lnTo>
                  <a:lnTo>
                    <a:pt x="343" y="342"/>
                  </a:lnTo>
                  <a:lnTo>
                    <a:pt x="337" y="330"/>
                  </a:lnTo>
                  <a:lnTo>
                    <a:pt x="343" y="325"/>
                  </a:lnTo>
                  <a:lnTo>
                    <a:pt x="337" y="325"/>
                  </a:lnTo>
                  <a:lnTo>
                    <a:pt x="325" y="330"/>
                  </a:lnTo>
                  <a:lnTo>
                    <a:pt x="325" y="348"/>
                  </a:lnTo>
                  <a:lnTo>
                    <a:pt x="325" y="354"/>
                  </a:lnTo>
                  <a:lnTo>
                    <a:pt x="325" y="365"/>
                  </a:lnTo>
                  <a:lnTo>
                    <a:pt x="320" y="371"/>
                  </a:lnTo>
                  <a:lnTo>
                    <a:pt x="308" y="383"/>
                  </a:lnTo>
                  <a:lnTo>
                    <a:pt x="308" y="406"/>
                  </a:lnTo>
                  <a:lnTo>
                    <a:pt x="296" y="423"/>
                  </a:lnTo>
                  <a:lnTo>
                    <a:pt x="291" y="441"/>
                  </a:lnTo>
                  <a:lnTo>
                    <a:pt x="279" y="441"/>
                  </a:lnTo>
                  <a:lnTo>
                    <a:pt x="279" y="446"/>
                  </a:lnTo>
                  <a:lnTo>
                    <a:pt x="262" y="446"/>
                  </a:lnTo>
                  <a:lnTo>
                    <a:pt x="256" y="446"/>
                  </a:lnTo>
                  <a:lnTo>
                    <a:pt x="227" y="452"/>
                  </a:lnTo>
                  <a:lnTo>
                    <a:pt x="215" y="458"/>
                  </a:lnTo>
                  <a:lnTo>
                    <a:pt x="209" y="458"/>
                  </a:lnTo>
                  <a:lnTo>
                    <a:pt x="204" y="458"/>
                  </a:lnTo>
                  <a:lnTo>
                    <a:pt x="180" y="458"/>
                  </a:lnTo>
                  <a:lnTo>
                    <a:pt x="174" y="464"/>
                  </a:lnTo>
                  <a:lnTo>
                    <a:pt x="174" y="452"/>
                  </a:lnTo>
                  <a:lnTo>
                    <a:pt x="157" y="458"/>
                  </a:lnTo>
                  <a:lnTo>
                    <a:pt x="145" y="458"/>
                  </a:lnTo>
                  <a:lnTo>
                    <a:pt x="140" y="458"/>
                  </a:lnTo>
                  <a:lnTo>
                    <a:pt x="134" y="458"/>
                  </a:lnTo>
                  <a:lnTo>
                    <a:pt x="128" y="458"/>
                  </a:lnTo>
                  <a:lnTo>
                    <a:pt x="116" y="464"/>
                  </a:lnTo>
                  <a:lnTo>
                    <a:pt x="105" y="464"/>
                  </a:lnTo>
                  <a:lnTo>
                    <a:pt x="93" y="464"/>
                  </a:lnTo>
                  <a:lnTo>
                    <a:pt x="76" y="464"/>
                  </a:lnTo>
                  <a:lnTo>
                    <a:pt x="70" y="470"/>
                  </a:lnTo>
                  <a:lnTo>
                    <a:pt x="53" y="470"/>
                  </a:lnTo>
                  <a:lnTo>
                    <a:pt x="41" y="470"/>
                  </a:lnTo>
                  <a:lnTo>
                    <a:pt x="29" y="470"/>
                  </a:lnTo>
                  <a:lnTo>
                    <a:pt x="24" y="470"/>
                  </a:lnTo>
                  <a:lnTo>
                    <a:pt x="12" y="475"/>
                  </a:lnTo>
                  <a:lnTo>
                    <a:pt x="6" y="475"/>
                  </a:lnTo>
                  <a:lnTo>
                    <a:pt x="18" y="464"/>
                  </a:lnTo>
                  <a:lnTo>
                    <a:pt x="29" y="435"/>
                  </a:lnTo>
                  <a:lnTo>
                    <a:pt x="35" y="417"/>
                  </a:lnTo>
                  <a:lnTo>
                    <a:pt x="41" y="394"/>
                  </a:lnTo>
                  <a:lnTo>
                    <a:pt x="47" y="354"/>
                  </a:lnTo>
                  <a:lnTo>
                    <a:pt x="41" y="354"/>
                  </a:lnTo>
                  <a:lnTo>
                    <a:pt x="41" y="330"/>
                  </a:lnTo>
                  <a:lnTo>
                    <a:pt x="35" y="313"/>
                  </a:lnTo>
                  <a:lnTo>
                    <a:pt x="12" y="278"/>
                  </a:lnTo>
                  <a:lnTo>
                    <a:pt x="6" y="249"/>
                  </a:lnTo>
                  <a:lnTo>
                    <a:pt x="12" y="249"/>
                  </a:lnTo>
                  <a:lnTo>
                    <a:pt x="12" y="238"/>
                  </a:lnTo>
                  <a:lnTo>
                    <a:pt x="6" y="220"/>
                  </a:lnTo>
                  <a:lnTo>
                    <a:pt x="0" y="214"/>
                  </a:lnTo>
                  <a:lnTo>
                    <a:pt x="12" y="197"/>
                  </a:lnTo>
                  <a:lnTo>
                    <a:pt x="18" y="174"/>
                  </a:lnTo>
                  <a:lnTo>
                    <a:pt x="18" y="168"/>
                  </a:lnTo>
                  <a:lnTo>
                    <a:pt x="18" y="156"/>
                  </a:lnTo>
                  <a:lnTo>
                    <a:pt x="18" y="151"/>
                  </a:lnTo>
                  <a:lnTo>
                    <a:pt x="18" y="139"/>
                  </a:lnTo>
                  <a:lnTo>
                    <a:pt x="29" y="127"/>
                  </a:lnTo>
                  <a:lnTo>
                    <a:pt x="29" y="110"/>
                  </a:lnTo>
                  <a:lnTo>
                    <a:pt x="35" y="110"/>
                  </a:lnTo>
                  <a:lnTo>
                    <a:pt x="53" y="98"/>
                  </a:lnTo>
                  <a:lnTo>
                    <a:pt x="64" y="81"/>
                  </a:lnTo>
                  <a:lnTo>
                    <a:pt x="64" y="98"/>
                  </a:lnTo>
                  <a:lnTo>
                    <a:pt x="64" y="122"/>
                  </a:lnTo>
                  <a:lnTo>
                    <a:pt x="70" y="98"/>
                  </a:lnTo>
                  <a:lnTo>
                    <a:pt x="76" y="110"/>
                  </a:lnTo>
                  <a:lnTo>
                    <a:pt x="70" y="122"/>
                  </a:lnTo>
                  <a:lnTo>
                    <a:pt x="76" y="122"/>
                  </a:lnTo>
                  <a:lnTo>
                    <a:pt x="76" y="110"/>
                  </a:lnTo>
                  <a:lnTo>
                    <a:pt x="82" y="93"/>
                  </a:lnTo>
                  <a:lnTo>
                    <a:pt x="76" y="69"/>
                  </a:lnTo>
                  <a:lnTo>
                    <a:pt x="76" y="64"/>
                  </a:lnTo>
                  <a:lnTo>
                    <a:pt x="87" y="52"/>
                  </a:lnTo>
                  <a:lnTo>
                    <a:pt x="99" y="52"/>
                  </a:lnTo>
                  <a:lnTo>
                    <a:pt x="105" y="46"/>
                  </a:lnTo>
                  <a:lnTo>
                    <a:pt x="105" y="40"/>
                  </a:lnTo>
                  <a:lnTo>
                    <a:pt x="99" y="35"/>
                  </a:lnTo>
                  <a:lnTo>
                    <a:pt x="99" y="17"/>
                  </a:lnTo>
                  <a:lnTo>
                    <a:pt x="105" y="17"/>
                  </a:lnTo>
                  <a:lnTo>
                    <a:pt x="99" y="5"/>
                  </a:lnTo>
                  <a:lnTo>
                    <a:pt x="116" y="5"/>
                  </a:lnTo>
                  <a:lnTo>
                    <a:pt x="122" y="0"/>
                  </a:lnTo>
                  <a:lnTo>
                    <a:pt x="128" y="0"/>
                  </a:lnTo>
                  <a:lnTo>
                    <a:pt x="140" y="11"/>
                  </a:lnTo>
                  <a:lnTo>
                    <a:pt x="169" y="11"/>
                  </a:lnTo>
                  <a:lnTo>
                    <a:pt x="174" y="23"/>
                  </a:lnTo>
                  <a:lnTo>
                    <a:pt x="198" y="23"/>
                  </a:lnTo>
                  <a:lnTo>
                    <a:pt x="215" y="35"/>
                  </a:lnTo>
                  <a:lnTo>
                    <a:pt x="227" y="35"/>
                  </a:lnTo>
                  <a:lnTo>
                    <a:pt x="238" y="52"/>
                  </a:lnTo>
                  <a:lnTo>
                    <a:pt x="250" y="64"/>
                  </a:lnTo>
                  <a:lnTo>
                    <a:pt x="238" y="64"/>
                  </a:lnTo>
                  <a:lnTo>
                    <a:pt x="238" y="75"/>
                  </a:lnTo>
                  <a:lnTo>
                    <a:pt x="244" y="81"/>
                  </a:lnTo>
                  <a:lnTo>
                    <a:pt x="250" y="87"/>
                  </a:lnTo>
                  <a:lnTo>
                    <a:pt x="256" y="98"/>
                  </a:lnTo>
                  <a:lnTo>
                    <a:pt x="256" y="127"/>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39" name="Google Shape;139;p2"/>
            <p:cNvSpPr/>
            <p:nvPr/>
          </p:nvSpPr>
          <p:spPr>
            <a:xfrm>
              <a:off x="5392970" y="2521417"/>
              <a:ext cx="732649" cy="335883"/>
            </a:xfrm>
            <a:custGeom>
              <a:rect b="b" l="l" r="r" t="t"/>
              <a:pathLst>
                <a:path extrusionOk="0" h="273" w="551">
                  <a:moveTo>
                    <a:pt x="319" y="186"/>
                  </a:moveTo>
                  <a:lnTo>
                    <a:pt x="307" y="192"/>
                  </a:lnTo>
                  <a:lnTo>
                    <a:pt x="296" y="174"/>
                  </a:lnTo>
                  <a:lnTo>
                    <a:pt x="290" y="192"/>
                  </a:lnTo>
                  <a:lnTo>
                    <a:pt x="278" y="192"/>
                  </a:lnTo>
                  <a:lnTo>
                    <a:pt x="278" y="186"/>
                  </a:lnTo>
                  <a:lnTo>
                    <a:pt x="261" y="215"/>
                  </a:lnTo>
                  <a:lnTo>
                    <a:pt x="244" y="256"/>
                  </a:lnTo>
                  <a:lnTo>
                    <a:pt x="238" y="267"/>
                  </a:lnTo>
                  <a:lnTo>
                    <a:pt x="238" y="273"/>
                  </a:lnTo>
                  <a:lnTo>
                    <a:pt x="232" y="267"/>
                  </a:lnTo>
                  <a:lnTo>
                    <a:pt x="209" y="204"/>
                  </a:lnTo>
                  <a:lnTo>
                    <a:pt x="209" y="198"/>
                  </a:lnTo>
                  <a:lnTo>
                    <a:pt x="197" y="198"/>
                  </a:lnTo>
                  <a:lnTo>
                    <a:pt x="191" y="198"/>
                  </a:lnTo>
                  <a:lnTo>
                    <a:pt x="191" y="192"/>
                  </a:lnTo>
                  <a:lnTo>
                    <a:pt x="191" y="186"/>
                  </a:lnTo>
                  <a:lnTo>
                    <a:pt x="185" y="180"/>
                  </a:lnTo>
                  <a:lnTo>
                    <a:pt x="180" y="180"/>
                  </a:lnTo>
                  <a:lnTo>
                    <a:pt x="156" y="174"/>
                  </a:lnTo>
                  <a:lnTo>
                    <a:pt x="145" y="180"/>
                  </a:lnTo>
                  <a:lnTo>
                    <a:pt x="145" y="174"/>
                  </a:lnTo>
                  <a:lnTo>
                    <a:pt x="139" y="174"/>
                  </a:lnTo>
                  <a:lnTo>
                    <a:pt x="127" y="174"/>
                  </a:lnTo>
                  <a:lnTo>
                    <a:pt x="122" y="169"/>
                  </a:lnTo>
                  <a:lnTo>
                    <a:pt x="116" y="169"/>
                  </a:lnTo>
                  <a:lnTo>
                    <a:pt x="110" y="163"/>
                  </a:lnTo>
                  <a:lnTo>
                    <a:pt x="46" y="151"/>
                  </a:lnTo>
                  <a:lnTo>
                    <a:pt x="40" y="151"/>
                  </a:lnTo>
                  <a:lnTo>
                    <a:pt x="23" y="145"/>
                  </a:lnTo>
                  <a:lnTo>
                    <a:pt x="17" y="128"/>
                  </a:lnTo>
                  <a:lnTo>
                    <a:pt x="0" y="122"/>
                  </a:lnTo>
                  <a:lnTo>
                    <a:pt x="11" y="116"/>
                  </a:lnTo>
                  <a:lnTo>
                    <a:pt x="35" y="105"/>
                  </a:lnTo>
                  <a:lnTo>
                    <a:pt x="40" y="99"/>
                  </a:lnTo>
                  <a:lnTo>
                    <a:pt x="52" y="87"/>
                  </a:lnTo>
                  <a:lnTo>
                    <a:pt x="58" y="87"/>
                  </a:lnTo>
                  <a:lnTo>
                    <a:pt x="87" y="76"/>
                  </a:lnTo>
                  <a:lnTo>
                    <a:pt x="110" y="58"/>
                  </a:lnTo>
                  <a:lnTo>
                    <a:pt x="116" y="53"/>
                  </a:lnTo>
                  <a:lnTo>
                    <a:pt x="133" y="35"/>
                  </a:lnTo>
                  <a:lnTo>
                    <a:pt x="145" y="29"/>
                  </a:lnTo>
                  <a:lnTo>
                    <a:pt x="151" y="18"/>
                  </a:lnTo>
                  <a:lnTo>
                    <a:pt x="174" y="6"/>
                  </a:lnTo>
                  <a:lnTo>
                    <a:pt x="180" y="0"/>
                  </a:lnTo>
                  <a:lnTo>
                    <a:pt x="203" y="6"/>
                  </a:lnTo>
                  <a:lnTo>
                    <a:pt x="185" y="24"/>
                  </a:lnTo>
                  <a:lnTo>
                    <a:pt x="168" y="35"/>
                  </a:lnTo>
                  <a:lnTo>
                    <a:pt x="162" y="41"/>
                  </a:lnTo>
                  <a:lnTo>
                    <a:pt x="156" y="53"/>
                  </a:lnTo>
                  <a:lnTo>
                    <a:pt x="156" y="58"/>
                  </a:lnTo>
                  <a:lnTo>
                    <a:pt x="151" y="70"/>
                  </a:lnTo>
                  <a:lnTo>
                    <a:pt x="168" y="70"/>
                  </a:lnTo>
                  <a:lnTo>
                    <a:pt x="185" y="70"/>
                  </a:lnTo>
                  <a:lnTo>
                    <a:pt x="209" y="70"/>
                  </a:lnTo>
                  <a:lnTo>
                    <a:pt x="220" y="82"/>
                  </a:lnTo>
                  <a:lnTo>
                    <a:pt x="244" y="111"/>
                  </a:lnTo>
                  <a:lnTo>
                    <a:pt x="261" y="111"/>
                  </a:lnTo>
                  <a:lnTo>
                    <a:pt x="290" y="105"/>
                  </a:lnTo>
                  <a:lnTo>
                    <a:pt x="296" y="105"/>
                  </a:lnTo>
                  <a:lnTo>
                    <a:pt x="290" y="99"/>
                  </a:lnTo>
                  <a:lnTo>
                    <a:pt x="296" y="105"/>
                  </a:lnTo>
                  <a:lnTo>
                    <a:pt x="307" y="105"/>
                  </a:lnTo>
                  <a:lnTo>
                    <a:pt x="336" y="82"/>
                  </a:lnTo>
                  <a:lnTo>
                    <a:pt x="354" y="76"/>
                  </a:lnTo>
                  <a:lnTo>
                    <a:pt x="365" y="76"/>
                  </a:lnTo>
                  <a:lnTo>
                    <a:pt x="383" y="76"/>
                  </a:lnTo>
                  <a:lnTo>
                    <a:pt x="406" y="64"/>
                  </a:lnTo>
                  <a:lnTo>
                    <a:pt x="423" y="58"/>
                  </a:lnTo>
                  <a:lnTo>
                    <a:pt x="423" y="87"/>
                  </a:lnTo>
                  <a:lnTo>
                    <a:pt x="429" y="93"/>
                  </a:lnTo>
                  <a:lnTo>
                    <a:pt x="447" y="93"/>
                  </a:lnTo>
                  <a:lnTo>
                    <a:pt x="458" y="87"/>
                  </a:lnTo>
                  <a:lnTo>
                    <a:pt x="464" y="93"/>
                  </a:lnTo>
                  <a:lnTo>
                    <a:pt x="470" y="82"/>
                  </a:lnTo>
                  <a:lnTo>
                    <a:pt x="487" y="82"/>
                  </a:lnTo>
                  <a:lnTo>
                    <a:pt x="487" y="76"/>
                  </a:lnTo>
                  <a:lnTo>
                    <a:pt x="493" y="76"/>
                  </a:lnTo>
                  <a:lnTo>
                    <a:pt x="499" y="82"/>
                  </a:lnTo>
                  <a:lnTo>
                    <a:pt x="499" y="93"/>
                  </a:lnTo>
                  <a:lnTo>
                    <a:pt x="505" y="116"/>
                  </a:lnTo>
                  <a:lnTo>
                    <a:pt x="510" y="116"/>
                  </a:lnTo>
                  <a:lnTo>
                    <a:pt x="516" y="128"/>
                  </a:lnTo>
                  <a:lnTo>
                    <a:pt x="522" y="128"/>
                  </a:lnTo>
                  <a:lnTo>
                    <a:pt x="522" y="122"/>
                  </a:lnTo>
                  <a:lnTo>
                    <a:pt x="534" y="122"/>
                  </a:lnTo>
                  <a:lnTo>
                    <a:pt x="540" y="122"/>
                  </a:lnTo>
                  <a:lnTo>
                    <a:pt x="551" y="128"/>
                  </a:lnTo>
                  <a:lnTo>
                    <a:pt x="545" y="140"/>
                  </a:lnTo>
                  <a:lnTo>
                    <a:pt x="534" y="140"/>
                  </a:lnTo>
                  <a:lnTo>
                    <a:pt x="522" y="140"/>
                  </a:lnTo>
                  <a:lnTo>
                    <a:pt x="516" y="140"/>
                  </a:lnTo>
                  <a:lnTo>
                    <a:pt x="505" y="140"/>
                  </a:lnTo>
                  <a:lnTo>
                    <a:pt x="481" y="145"/>
                  </a:lnTo>
                  <a:lnTo>
                    <a:pt x="464" y="140"/>
                  </a:lnTo>
                  <a:lnTo>
                    <a:pt x="458" y="140"/>
                  </a:lnTo>
                  <a:lnTo>
                    <a:pt x="458" y="163"/>
                  </a:lnTo>
                  <a:lnTo>
                    <a:pt x="435" y="145"/>
                  </a:lnTo>
                  <a:lnTo>
                    <a:pt x="423" y="140"/>
                  </a:lnTo>
                  <a:lnTo>
                    <a:pt x="394" y="140"/>
                  </a:lnTo>
                  <a:lnTo>
                    <a:pt x="383" y="151"/>
                  </a:lnTo>
                  <a:lnTo>
                    <a:pt x="377" y="157"/>
                  </a:lnTo>
                  <a:lnTo>
                    <a:pt x="365" y="157"/>
                  </a:lnTo>
                  <a:lnTo>
                    <a:pt x="360" y="163"/>
                  </a:lnTo>
                  <a:lnTo>
                    <a:pt x="348" y="163"/>
                  </a:lnTo>
                  <a:lnTo>
                    <a:pt x="336" y="163"/>
                  </a:lnTo>
                  <a:lnTo>
                    <a:pt x="319" y="18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0" name="Google Shape;140;p2"/>
            <p:cNvSpPr/>
            <p:nvPr/>
          </p:nvSpPr>
          <p:spPr>
            <a:xfrm>
              <a:off x="6009938" y="2714580"/>
              <a:ext cx="30582" cy="14764"/>
            </a:xfrm>
            <a:custGeom>
              <a:rect b="b" l="l" r="r" t="t"/>
              <a:pathLst>
                <a:path extrusionOk="0" h="12" w="23">
                  <a:moveTo>
                    <a:pt x="0" y="0"/>
                  </a:moveTo>
                  <a:lnTo>
                    <a:pt x="23" y="12"/>
                  </a:lnTo>
                  <a:lnTo>
                    <a:pt x="17" y="12"/>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1" name="Google Shape;141;p2"/>
            <p:cNvSpPr/>
            <p:nvPr/>
          </p:nvSpPr>
          <p:spPr>
            <a:xfrm>
              <a:off x="5523278" y="2457438"/>
              <a:ext cx="31912" cy="7382"/>
            </a:xfrm>
            <a:custGeom>
              <a:rect b="b" l="l" r="r" t="t"/>
              <a:pathLst>
                <a:path extrusionOk="0" h="6" w="24">
                  <a:moveTo>
                    <a:pt x="0" y="0"/>
                  </a:moveTo>
                  <a:lnTo>
                    <a:pt x="24" y="0"/>
                  </a:lnTo>
                  <a:lnTo>
                    <a:pt x="18" y="0"/>
                  </a:lnTo>
                  <a:lnTo>
                    <a:pt x="12" y="6"/>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2" name="Google Shape;142;p2"/>
            <p:cNvSpPr/>
            <p:nvPr/>
          </p:nvSpPr>
          <p:spPr>
            <a:xfrm>
              <a:off x="5516630" y="3949844"/>
              <a:ext cx="1041131" cy="342035"/>
            </a:xfrm>
            <a:custGeom>
              <a:rect b="b" l="l" r="r" t="t"/>
              <a:pathLst>
                <a:path extrusionOk="0" h="278" w="783">
                  <a:moveTo>
                    <a:pt x="127" y="92"/>
                  </a:moveTo>
                  <a:lnTo>
                    <a:pt x="116" y="98"/>
                  </a:lnTo>
                  <a:lnTo>
                    <a:pt x="81" y="98"/>
                  </a:lnTo>
                  <a:lnTo>
                    <a:pt x="75" y="98"/>
                  </a:lnTo>
                  <a:lnTo>
                    <a:pt x="63" y="98"/>
                  </a:lnTo>
                  <a:lnTo>
                    <a:pt x="63" y="116"/>
                  </a:lnTo>
                  <a:lnTo>
                    <a:pt x="63" y="127"/>
                  </a:lnTo>
                  <a:lnTo>
                    <a:pt x="46" y="127"/>
                  </a:lnTo>
                  <a:lnTo>
                    <a:pt x="58" y="139"/>
                  </a:lnTo>
                  <a:lnTo>
                    <a:pt x="58" y="145"/>
                  </a:lnTo>
                  <a:lnTo>
                    <a:pt x="46" y="156"/>
                  </a:lnTo>
                  <a:lnTo>
                    <a:pt x="58" y="168"/>
                  </a:lnTo>
                  <a:lnTo>
                    <a:pt x="46" y="168"/>
                  </a:lnTo>
                  <a:lnTo>
                    <a:pt x="34" y="185"/>
                  </a:lnTo>
                  <a:lnTo>
                    <a:pt x="34" y="214"/>
                  </a:lnTo>
                  <a:lnTo>
                    <a:pt x="29" y="208"/>
                  </a:lnTo>
                  <a:lnTo>
                    <a:pt x="23" y="214"/>
                  </a:lnTo>
                  <a:lnTo>
                    <a:pt x="17" y="226"/>
                  </a:lnTo>
                  <a:lnTo>
                    <a:pt x="11" y="232"/>
                  </a:lnTo>
                  <a:lnTo>
                    <a:pt x="17" y="232"/>
                  </a:lnTo>
                  <a:lnTo>
                    <a:pt x="17" y="226"/>
                  </a:lnTo>
                  <a:lnTo>
                    <a:pt x="17" y="232"/>
                  </a:lnTo>
                  <a:lnTo>
                    <a:pt x="23" y="261"/>
                  </a:lnTo>
                  <a:lnTo>
                    <a:pt x="17" y="261"/>
                  </a:lnTo>
                  <a:lnTo>
                    <a:pt x="0" y="278"/>
                  </a:lnTo>
                  <a:lnTo>
                    <a:pt x="29" y="272"/>
                  </a:lnTo>
                  <a:lnTo>
                    <a:pt x="46" y="272"/>
                  </a:lnTo>
                  <a:lnTo>
                    <a:pt x="58" y="272"/>
                  </a:lnTo>
                  <a:lnTo>
                    <a:pt x="63" y="272"/>
                  </a:lnTo>
                  <a:lnTo>
                    <a:pt x="75" y="272"/>
                  </a:lnTo>
                  <a:lnTo>
                    <a:pt x="81" y="272"/>
                  </a:lnTo>
                  <a:lnTo>
                    <a:pt x="92" y="272"/>
                  </a:lnTo>
                  <a:lnTo>
                    <a:pt x="98" y="272"/>
                  </a:lnTo>
                  <a:lnTo>
                    <a:pt x="98" y="266"/>
                  </a:lnTo>
                  <a:lnTo>
                    <a:pt x="104" y="266"/>
                  </a:lnTo>
                  <a:lnTo>
                    <a:pt x="116" y="266"/>
                  </a:lnTo>
                  <a:lnTo>
                    <a:pt x="121" y="266"/>
                  </a:lnTo>
                  <a:lnTo>
                    <a:pt x="127" y="266"/>
                  </a:lnTo>
                  <a:lnTo>
                    <a:pt x="133" y="266"/>
                  </a:lnTo>
                  <a:lnTo>
                    <a:pt x="139" y="266"/>
                  </a:lnTo>
                  <a:lnTo>
                    <a:pt x="145" y="266"/>
                  </a:lnTo>
                  <a:lnTo>
                    <a:pt x="151" y="266"/>
                  </a:lnTo>
                  <a:lnTo>
                    <a:pt x="162" y="266"/>
                  </a:lnTo>
                  <a:lnTo>
                    <a:pt x="185" y="261"/>
                  </a:lnTo>
                  <a:lnTo>
                    <a:pt x="197" y="261"/>
                  </a:lnTo>
                  <a:lnTo>
                    <a:pt x="220" y="255"/>
                  </a:lnTo>
                  <a:lnTo>
                    <a:pt x="226" y="255"/>
                  </a:lnTo>
                  <a:lnTo>
                    <a:pt x="249" y="255"/>
                  </a:lnTo>
                  <a:lnTo>
                    <a:pt x="255" y="255"/>
                  </a:lnTo>
                  <a:lnTo>
                    <a:pt x="278" y="255"/>
                  </a:lnTo>
                  <a:lnTo>
                    <a:pt x="290" y="249"/>
                  </a:lnTo>
                  <a:lnTo>
                    <a:pt x="319" y="249"/>
                  </a:lnTo>
                  <a:lnTo>
                    <a:pt x="325" y="249"/>
                  </a:lnTo>
                  <a:lnTo>
                    <a:pt x="330" y="249"/>
                  </a:lnTo>
                  <a:lnTo>
                    <a:pt x="359" y="243"/>
                  </a:lnTo>
                  <a:lnTo>
                    <a:pt x="371" y="243"/>
                  </a:lnTo>
                  <a:lnTo>
                    <a:pt x="377" y="243"/>
                  </a:lnTo>
                  <a:lnTo>
                    <a:pt x="383" y="243"/>
                  </a:lnTo>
                  <a:lnTo>
                    <a:pt x="400" y="243"/>
                  </a:lnTo>
                  <a:lnTo>
                    <a:pt x="417" y="237"/>
                  </a:lnTo>
                  <a:lnTo>
                    <a:pt x="423" y="237"/>
                  </a:lnTo>
                  <a:lnTo>
                    <a:pt x="441" y="237"/>
                  </a:lnTo>
                  <a:lnTo>
                    <a:pt x="452" y="237"/>
                  </a:lnTo>
                  <a:lnTo>
                    <a:pt x="464" y="232"/>
                  </a:lnTo>
                  <a:lnTo>
                    <a:pt x="470" y="232"/>
                  </a:lnTo>
                  <a:lnTo>
                    <a:pt x="476" y="232"/>
                  </a:lnTo>
                  <a:lnTo>
                    <a:pt x="499" y="232"/>
                  </a:lnTo>
                  <a:lnTo>
                    <a:pt x="505" y="226"/>
                  </a:lnTo>
                  <a:lnTo>
                    <a:pt x="516" y="226"/>
                  </a:lnTo>
                  <a:lnTo>
                    <a:pt x="522" y="226"/>
                  </a:lnTo>
                  <a:lnTo>
                    <a:pt x="528" y="226"/>
                  </a:lnTo>
                  <a:lnTo>
                    <a:pt x="534" y="226"/>
                  </a:lnTo>
                  <a:lnTo>
                    <a:pt x="545" y="220"/>
                  </a:lnTo>
                  <a:lnTo>
                    <a:pt x="557" y="220"/>
                  </a:lnTo>
                  <a:lnTo>
                    <a:pt x="563" y="220"/>
                  </a:lnTo>
                  <a:lnTo>
                    <a:pt x="563" y="203"/>
                  </a:lnTo>
                  <a:lnTo>
                    <a:pt x="563" y="197"/>
                  </a:lnTo>
                  <a:lnTo>
                    <a:pt x="563" y="191"/>
                  </a:lnTo>
                  <a:lnTo>
                    <a:pt x="580" y="191"/>
                  </a:lnTo>
                  <a:lnTo>
                    <a:pt x="586" y="185"/>
                  </a:lnTo>
                  <a:lnTo>
                    <a:pt x="586" y="174"/>
                  </a:lnTo>
                  <a:lnTo>
                    <a:pt x="586" y="168"/>
                  </a:lnTo>
                  <a:lnTo>
                    <a:pt x="586" y="162"/>
                  </a:lnTo>
                  <a:lnTo>
                    <a:pt x="592" y="162"/>
                  </a:lnTo>
                  <a:lnTo>
                    <a:pt x="597" y="156"/>
                  </a:lnTo>
                  <a:lnTo>
                    <a:pt x="609" y="150"/>
                  </a:lnTo>
                  <a:lnTo>
                    <a:pt x="615" y="145"/>
                  </a:lnTo>
                  <a:lnTo>
                    <a:pt x="632" y="145"/>
                  </a:lnTo>
                  <a:lnTo>
                    <a:pt x="650" y="127"/>
                  </a:lnTo>
                  <a:lnTo>
                    <a:pt x="661" y="116"/>
                  </a:lnTo>
                  <a:lnTo>
                    <a:pt x="673" y="116"/>
                  </a:lnTo>
                  <a:lnTo>
                    <a:pt x="673" y="110"/>
                  </a:lnTo>
                  <a:lnTo>
                    <a:pt x="679" y="104"/>
                  </a:lnTo>
                  <a:lnTo>
                    <a:pt x="679" y="98"/>
                  </a:lnTo>
                  <a:lnTo>
                    <a:pt x="679" y="92"/>
                  </a:lnTo>
                  <a:lnTo>
                    <a:pt x="690" y="87"/>
                  </a:lnTo>
                  <a:lnTo>
                    <a:pt x="702" y="75"/>
                  </a:lnTo>
                  <a:lnTo>
                    <a:pt x="702" y="81"/>
                  </a:lnTo>
                  <a:lnTo>
                    <a:pt x="702" y="87"/>
                  </a:lnTo>
                  <a:lnTo>
                    <a:pt x="713" y="87"/>
                  </a:lnTo>
                  <a:lnTo>
                    <a:pt x="719" y="81"/>
                  </a:lnTo>
                  <a:lnTo>
                    <a:pt x="719" y="75"/>
                  </a:lnTo>
                  <a:lnTo>
                    <a:pt x="725" y="69"/>
                  </a:lnTo>
                  <a:lnTo>
                    <a:pt x="737" y="63"/>
                  </a:lnTo>
                  <a:lnTo>
                    <a:pt x="737" y="58"/>
                  </a:lnTo>
                  <a:lnTo>
                    <a:pt x="743" y="63"/>
                  </a:lnTo>
                  <a:lnTo>
                    <a:pt x="748" y="63"/>
                  </a:lnTo>
                  <a:lnTo>
                    <a:pt x="754" y="63"/>
                  </a:lnTo>
                  <a:lnTo>
                    <a:pt x="760" y="46"/>
                  </a:lnTo>
                  <a:lnTo>
                    <a:pt x="760" y="40"/>
                  </a:lnTo>
                  <a:lnTo>
                    <a:pt x="766" y="34"/>
                  </a:lnTo>
                  <a:lnTo>
                    <a:pt x="777" y="34"/>
                  </a:lnTo>
                  <a:lnTo>
                    <a:pt x="777" y="29"/>
                  </a:lnTo>
                  <a:lnTo>
                    <a:pt x="777" y="11"/>
                  </a:lnTo>
                  <a:lnTo>
                    <a:pt x="777" y="5"/>
                  </a:lnTo>
                  <a:lnTo>
                    <a:pt x="783" y="0"/>
                  </a:lnTo>
                  <a:lnTo>
                    <a:pt x="772" y="0"/>
                  </a:lnTo>
                  <a:lnTo>
                    <a:pt x="766" y="5"/>
                  </a:lnTo>
                  <a:lnTo>
                    <a:pt x="754" y="5"/>
                  </a:lnTo>
                  <a:lnTo>
                    <a:pt x="737" y="11"/>
                  </a:lnTo>
                  <a:lnTo>
                    <a:pt x="731" y="11"/>
                  </a:lnTo>
                  <a:lnTo>
                    <a:pt x="725" y="11"/>
                  </a:lnTo>
                  <a:lnTo>
                    <a:pt x="713" y="11"/>
                  </a:lnTo>
                  <a:lnTo>
                    <a:pt x="702" y="17"/>
                  </a:lnTo>
                  <a:lnTo>
                    <a:pt x="696" y="17"/>
                  </a:lnTo>
                  <a:lnTo>
                    <a:pt x="690" y="17"/>
                  </a:lnTo>
                  <a:lnTo>
                    <a:pt x="673" y="17"/>
                  </a:lnTo>
                  <a:lnTo>
                    <a:pt x="667" y="23"/>
                  </a:lnTo>
                  <a:lnTo>
                    <a:pt x="661" y="23"/>
                  </a:lnTo>
                  <a:lnTo>
                    <a:pt x="632" y="29"/>
                  </a:lnTo>
                  <a:lnTo>
                    <a:pt x="632" y="23"/>
                  </a:lnTo>
                  <a:lnTo>
                    <a:pt x="615" y="29"/>
                  </a:lnTo>
                  <a:lnTo>
                    <a:pt x="603" y="29"/>
                  </a:lnTo>
                  <a:lnTo>
                    <a:pt x="597" y="29"/>
                  </a:lnTo>
                  <a:lnTo>
                    <a:pt x="597" y="34"/>
                  </a:lnTo>
                  <a:lnTo>
                    <a:pt x="586" y="34"/>
                  </a:lnTo>
                  <a:lnTo>
                    <a:pt x="574" y="34"/>
                  </a:lnTo>
                  <a:lnTo>
                    <a:pt x="568" y="34"/>
                  </a:lnTo>
                  <a:lnTo>
                    <a:pt x="557" y="34"/>
                  </a:lnTo>
                  <a:lnTo>
                    <a:pt x="545" y="40"/>
                  </a:lnTo>
                  <a:lnTo>
                    <a:pt x="528" y="40"/>
                  </a:lnTo>
                  <a:lnTo>
                    <a:pt x="516" y="40"/>
                  </a:lnTo>
                  <a:lnTo>
                    <a:pt x="499" y="46"/>
                  </a:lnTo>
                  <a:lnTo>
                    <a:pt x="493" y="46"/>
                  </a:lnTo>
                  <a:lnTo>
                    <a:pt x="487" y="46"/>
                  </a:lnTo>
                  <a:lnTo>
                    <a:pt x="481" y="46"/>
                  </a:lnTo>
                  <a:lnTo>
                    <a:pt x="476" y="46"/>
                  </a:lnTo>
                  <a:lnTo>
                    <a:pt x="464" y="46"/>
                  </a:lnTo>
                  <a:lnTo>
                    <a:pt x="452" y="46"/>
                  </a:lnTo>
                  <a:lnTo>
                    <a:pt x="447" y="46"/>
                  </a:lnTo>
                  <a:lnTo>
                    <a:pt x="435" y="52"/>
                  </a:lnTo>
                  <a:lnTo>
                    <a:pt x="429" y="52"/>
                  </a:lnTo>
                  <a:lnTo>
                    <a:pt x="417" y="52"/>
                  </a:lnTo>
                  <a:lnTo>
                    <a:pt x="406" y="52"/>
                  </a:lnTo>
                  <a:lnTo>
                    <a:pt x="400" y="52"/>
                  </a:lnTo>
                  <a:lnTo>
                    <a:pt x="394" y="52"/>
                  </a:lnTo>
                  <a:lnTo>
                    <a:pt x="388" y="52"/>
                  </a:lnTo>
                  <a:lnTo>
                    <a:pt x="383" y="52"/>
                  </a:lnTo>
                  <a:lnTo>
                    <a:pt x="371" y="58"/>
                  </a:lnTo>
                  <a:lnTo>
                    <a:pt x="365" y="58"/>
                  </a:lnTo>
                  <a:lnTo>
                    <a:pt x="359" y="58"/>
                  </a:lnTo>
                  <a:lnTo>
                    <a:pt x="354" y="58"/>
                  </a:lnTo>
                  <a:lnTo>
                    <a:pt x="348" y="58"/>
                  </a:lnTo>
                  <a:lnTo>
                    <a:pt x="336" y="58"/>
                  </a:lnTo>
                  <a:lnTo>
                    <a:pt x="330" y="58"/>
                  </a:lnTo>
                  <a:lnTo>
                    <a:pt x="319" y="58"/>
                  </a:lnTo>
                  <a:lnTo>
                    <a:pt x="313" y="58"/>
                  </a:lnTo>
                  <a:lnTo>
                    <a:pt x="307" y="63"/>
                  </a:lnTo>
                  <a:lnTo>
                    <a:pt x="301" y="63"/>
                  </a:lnTo>
                  <a:lnTo>
                    <a:pt x="290" y="63"/>
                  </a:lnTo>
                  <a:lnTo>
                    <a:pt x="284" y="63"/>
                  </a:lnTo>
                  <a:lnTo>
                    <a:pt x="272" y="63"/>
                  </a:lnTo>
                  <a:lnTo>
                    <a:pt x="261" y="63"/>
                  </a:lnTo>
                  <a:lnTo>
                    <a:pt x="249" y="69"/>
                  </a:lnTo>
                  <a:lnTo>
                    <a:pt x="243" y="69"/>
                  </a:lnTo>
                  <a:lnTo>
                    <a:pt x="232" y="69"/>
                  </a:lnTo>
                  <a:lnTo>
                    <a:pt x="214" y="69"/>
                  </a:lnTo>
                  <a:lnTo>
                    <a:pt x="197" y="69"/>
                  </a:lnTo>
                  <a:lnTo>
                    <a:pt x="197" y="75"/>
                  </a:lnTo>
                  <a:lnTo>
                    <a:pt x="197" y="87"/>
                  </a:lnTo>
                  <a:lnTo>
                    <a:pt x="180" y="92"/>
                  </a:lnTo>
                  <a:lnTo>
                    <a:pt x="168" y="92"/>
                  </a:lnTo>
                  <a:lnTo>
                    <a:pt x="156" y="92"/>
                  </a:lnTo>
                  <a:lnTo>
                    <a:pt x="151" y="92"/>
                  </a:lnTo>
                  <a:lnTo>
                    <a:pt x="133" y="92"/>
                  </a:lnTo>
                  <a:lnTo>
                    <a:pt x="127" y="9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3" name="Google Shape;143;p2"/>
            <p:cNvSpPr/>
            <p:nvPr/>
          </p:nvSpPr>
          <p:spPr>
            <a:xfrm>
              <a:off x="5330476" y="3221480"/>
              <a:ext cx="486658" cy="777576"/>
            </a:xfrm>
            <a:custGeom>
              <a:rect b="b" l="l" r="r" t="t"/>
              <a:pathLst>
                <a:path extrusionOk="0" h="632" w="366">
                  <a:moveTo>
                    <a:pt x="0" y="284"/>
                  </a:moveTo>
                  <a:lnTo>
                    <a:pt x="0" y="278"/>
                  </a:lnTo>
                  <a:lnTo>
                    <a:pt x="6" y="261"/>
                  </a:lnTo>
                  <a:lnTo>
                    <a:pt x="12" y="261"/>
                  </a:lnTo>
                  <a:lnTo>
                    <a:pt x="6" y="238"/>
                  </a:lnTo>
                  <a:lnTo>
                    <a:pt x="24" y="232"/>
                  </a:lnTo>
                  <a:lnTo>
                    <a:pt x="29" y="226"/>
                  </a:lnTo>
                  <a:lnTo>
                    <a:pt x="29" y="220"/>
                  </a:lnTo>
                  <a:lnTo>
                    <a:pt x="41" y="191"/>
                  </a:lnTo>
                  <a:lnTo>
                    <a:pt x="41" y="180"/>
                  </a:lnTo>
                  <a:lnTo>
                    <a:pt x="35" y="168"/>
                  </a:lnTo>
                  <a:lnTo>
                    <a:pt x="24" y="162"/>
                  </a:lnTo>
                  <a:lnTo>
                    <a:pt x="29" y="151"/>
                  </a:lnTo>
                  <a:lnTo>
                    <a:pt x="29" y="145"/>
                  </a:lnTo>
                  <a:lnTo>
                    <a:pt x="35" y="139"/>
                  </a:lnTo>
                  <a:lnTo>
                    <a:pt x="53" y="139"/>
                  </a:lnTo>
                  <a:lnTo>
                    <a:pt x="76" y="128"/>
                  </a:lnTo>
                  <a:lnTo>
                    <a:pt x="87" y="122"/>
                  </a:lnTo>
                  <a:lnTo>
                    <a:pt x="93" y="104"/>
                  </a:lnTo>
                  <a:lnTo>
                    <a:pt x="93" y="99"/>
                  </a:lnTo>
                  <a:lnTo>
                    <a:pt x="99" y="99"/>
                  </a:lnTo>
                  <a:lnTo>
                    <a:pt x="105" y="87"/>
                  </a:lnTo>
                  <a:lnTo>
                    <a:pt x="105" y="81"/>
                  </a:lnTo>
                  <a:lnTo>
                    <a:pt x="105" y="70"/>
                  </a:lnTo>
                  <a:lnTo>
                    <a:pt x="99" y="58"/>
                  </a:lnTo>
                  <a:lnTo>
                    <a:pt x="93" y="52"/>
                  </a:lnTo>
                  <a:lnTo>
                    <a:pt x="87" y="52"/>
                  </a:lnTo>
                  <a:lnTo>
                    <a:pt x="82" y="46"/>
                  </a:lnTo>
                  <a:lnTo>
                    <a:pt x="76" y="29"/>
                  </a:lnTo>
                  <a:lnTo>
                    <a:pt x="58" y="23"/>
                  </a:lnTo>
                  <a:lnTo>
                    <a:pt x="58" y="17"/>
                  </a:lnTo>
                  <a:lnTo>
                    <a:pt x="64" y="17"/>
                  </a:lnTo>
                  <a:lnTo>
                    <a:pt x="70" y="17"/>
                  </a:lnTo>
                  <a:lnTo>
                    <a:pt x="76" y="17"/>
                  </a:lnTo>
                  <a:lnTo>
                    <a:pt x="99" y="12"/>
                  </a:lnTo>
                  <a:lnTo>
                    <a:pt x="105" y="12"/>
                  </a:lnTo>
                  <a:lnTo>
                    <a:pt x="116" y="12"/>
                  </a:lnTo>
                  <a:lnTo>
                    <a:pt x="122" y="12"/>
                  </a:lnTo>
                  <a:lnTo>
                    <a:pt x="128" y="12"/>
                  </a:lnTo>
                  <a:lnTo>
                    <a:pt x="145" y="12"/>
                  </a:lnTo>
                  <a:lnTo>
                    <a:pt x="151" y="12"/>
                  </a:lnTo>
                  <a:lnTo>
                    <a:pt x="163" y="12"/>
                  </a:lnTo>
                  <a:lnTo>
                    <a:pt x="174" y="12"/>
                  </a:lnTo>
                  <a:lnTo>
                    <a:pt x="192" y="6"/>
                  </a:lnTo>
                  <a:lnTo>
                    <a:pt x="203" y="6"/>
                  </a:lnTo>
                  <a:lnTo>
                    <a:pt x="209" y="6"/>
                  </a:lnTo>
                  <a:lnTo>
                    <a:pt x="215" y="6"/>
                  </a:lnTo>
                  <a:lnTo>
                    <a:pt x="221" y="6"/>
                  </a:lnTo>
                  <a:lnTo>
                    <a:pt x="227" y="6"/>
                  </a:lnTo>
                  <a:lnTo>
                    <a:pt x="256" y="6"/>
                  </a:lnTo>
                  <a:lnTo>
                    <a:pt x="256" y="0"/>
                  </a:lnTo>
                  <a:lnTo>
                    <a:pt x="261" y="0"/>
                  </a:lnTo>
                  <a:lnTo>
                    <a:pt x="267" y="0"/>
                  </a:lnTo>
                  <a:lnTo>
                    <a:pt x="279" y="0"/>
                  </a:lnTo>
                  <a:lnTo>
                    <a:pt x="296" y="0"/>
                  </a:lnTo>
                  <a:lnTo>
                    <a:pt x="296" y="12"/>
                  </a:lnTo>
                  <a:lnTo>
                    <a:pt x="296" y="29"/>
                  </a:lnTo>
                  <a:lnTo>
                    <a:pt x="302" y="35"/>
                  </a:lnTo>
                  <a:lnTo>
                    <a:pt x="314" y="52"/>
                  </a:lnTo>
                  <a:lnTo>
                    <a:pt x="320" y="70"/>
                  </a:lnTo>
                  <a:lnTo>
                    <a:pt x="331" y="87"/>
                  </a:lnTo>
                  <a:lnTo>
                    <a:pt x="331" y="104"/>
                  </a:lnTo>
                  <a:lnTo>
                    <a:pt x="331" y="110"/>
                  </a:lnTo>
                  <a:lnTo>
                    <a:pt x="331" y="122"/>
                  </a:lnTo>
                  <a:lnTo>
                    <a:pt x="331" y="128"/>
                  </a:lnTo>
                  <a:lnTo>
                    <a:pt x="331" y="133"/>
                  </a:lnTo>
                  <a:lnTo>
                    <a:pt x="331" y="139"/>
                  </a:lnTo>
                  <a:lnTo>
                    <a:pt x="337" y="145"/>
                  </a:lnTo>
                  <a:lnTo>
                    <a:pt x="337" y="151"/>
                  </a:lnTo>
                  <a:lnTo>
                    <a:pt x="337" y="157"/>
                  </a:lnTo>
                  <a:lnTo>
                    <a:pt x="337" y="162"/>
                  </a:lnTo>
                  <a:lnTo>
                    <a:pt x="337" y="168"/>
                  </a:lnTo>
                  <a:lnTo>
                    <a:pt x="337" y="174"/>
                  </a:lnTo>
                  <a:lnTo>
                    <a:pt x="337" y="197"/>
                  </a:lnTo>
                  <a:lnTo>
                    <a:pt x="343" y="209"/>
                  </a:lnTo>
                  <a:lnTo>
                    <a:pt x="343" y="215"/>
                  </a:lnTo>
                  <a:lnTo>
                    <a:pt x="343" y="226"/>
                  </a:lnTo>
                  <a:lnTo>
                    <a:pt x="343" y="232"/>
                  </a:lnTo>
                  <a:lnTo>
                    <a:pt x="343" y="244"/>
                  </a:lnTo>
                  <a:lnTo>
                    <a:pt x="343" y="261"/>
                  </a:lnTo>
                  <a:lnTo>
                    <a:pt x="343" y="267"/>
                  </a:lnTo>
                  <a:lnTo>
                    <a:pt x="349" y="273"/>
                  </a:lnTo>
                  <a:lnTo>
                    <a:pt x="349" y="290"/>
                  </a:lnTo>
                  <a:lnTo>
                    <a:pt x="349" y="302"/>
                  </a:lnTo>
                  <a:lnTo>
                    <a:pt x="349" y="313"/>
                  </a:lnTo>
                  <a:lnTo>
                    <a:pt x="349" y="325"/>
                  </a:lnTo>
                  <a:lnTo>
                    <a:pt x="354" y="336"/>
                  </a:lnTo>
                  <a:lnTo>
                    <a:pt x="354" y="354"/>
                  </a:lnTo>
                  <a:lnTo>
                    <a:pt x="349" y="365"/>
                  </a:lnTo>
                  <a:lnTo>
                    <a:pt x="349" y="377"/>
                  </a:lnTo>
                  <a:lnTo>
                    <a:pt x="349" y="383"/>
                  </a:lnTo>
                  <a:lnTo>
                    <a:pt x="354" y="394"/>
                  </a:lnTo>
                  <a:lnTo>
                    <a:pt x="360" y="406"/>
                  </a:lnTo>
                  <a:lnTo>
                    <a:pt x="360" y="412"/>
                  </a:lnTo>
                  <a:lnTo>
                    <a:pt x="366" y="423"/>
                  </a:lnTo>
                  <a:lnTo>
                    <a:pt x="354" y="441"/>
                  </a:lnTo>
                  <a:lnTo>
                    <a:pt x="349" y="452"/>
                  </a:lnTo>
                  <a:lnTo>
                    <a:pt x="343" y="452"/>
                  </a:lnTo>
                  <a:lnTo>
                    <a:pt x="343" y="458"/>
                  </a:lnTo>
                  <a:lnTo>
                    <a:pt x="343" y="464"/>
                  </a:lnTo>
                  <a:lnTo>
                    <a:pt x="325" y="481"/>
                  </a:lnTo>
                  <a:lnTo>
                    <a:pt x="325" y="493"/>
                  </a:lnTo>
                  <a:lnTo>
                    <a:pt x="325" y="505"/>
                  </a:lnTo>
                  <a:lnTo>
                    <a:pt x="320" y="522"/>
                  </a:lnTo>
                  <a:lnTo>
                    <a:pt x="325" y="534"/>
                  </a:lnTo>
                  <a:lnTo>
                    <a:pt x="320" y="545"/>
                  </a:lnTo>
                  <a:lnTo>
                    <a:pt x="320" y="551"/>
                  </a:lnTo>
                  <a:lnTo>
                    <a:pt x="320" y="557"/>
                  </a:lnTo>
                  <a:lnTo>
                    <a:pt x="325" y="568"/>
                  </a:lnTo>
                  <a:lnTo>
                    <a:pt x="320" y="568"/>
                  </a:lnTo>
                  <a:lnTo>
                    <a:pt x="308" y="574"/>
                  </a:lnTo>
                  <a:lnTo>
                    <a:pt x="302" y="580"/>
                  </a:lnTo>
                  <a:lnTo>
                    <a:pt x="296" y="580"/>
                  </a:lnTo>
                  <a:lnTo>
                    <a:pt x="291" y="597"/>
                  </a:lnTo>
                  <a:lnTo>
                    <a:pt x="296" y="615"/>
                  </a:lnTo>
                  <a:lnTo>
                    <a:pt x="291" y="621"/>
                  </a:lnTo>
                  <a:lnTo>
                    <a:pt x="285" y="621"/>
                  </a:lnTo>
                  <a:lnTo>
                    <a:pt x="279" y="615"/>
                  </a:lnTo>
                  <a:lnTo>
                    <a:pt x="267" y="609"/>
                  </a:lnTo>
                  <a:lnTo>
                    <a:pt x="250" y="603"/>
                  </a:lnTo>
                  <a:lnTo>
                    <a:pt x="244" y="603"/>
                  </a:lnTo>
                  <a:lnTo>
                    <a:pt x="232" y="621"/>
                  </a:lnTo>
                  <a:lnTo>
                    <a:pt x="232" y="626"/>
                  </a:lnTo>
                  <a:lnTo>
                    <a:pt x="227" y="626"/>
                  </a:lnTo>
                  <a:lnTo>
                    <a:pt x="232" y="632"/>
                  </a:lnTo>
                  <a:lnTo>
                    <a:pt x="221" y="626"/>
                  </a:lnTo>
                  <a:lnTo>
                    <a:pt x="221" y="632"/>
                  </a:lnTo>
                  <a:lnTo>
                    <a:pt x="215" y="632"/>
                  </a:lnTo>
                  <a:lnTo>
                    <a:pt x="209" y="632"/>
                  </a:lnTo>
                  <a:lnTo>
                    <a:pt x="203" y="603"/>
                  </a:lnTo>
                  <a:lnTo>
                    <a:pt x="198" y="603"/>
                  </a:lnTo>
                  <a:lnTo>
                    <a:pt x="198" y="597"/>
                  </a:lnTo>
                  <a:lnTo>
                    <a:pt x="203" y="597"/>
                  </a:lnTo>
                  <a:lnTo>
                    <a:pt x="203" y="592"/>
                  </a:lnTo>
                  <a:lnTo>
                    <a:pt x="192" y="568"/>
                  </a:lnTo>
                  <a:lnTo>
                    <a:pt x="198" y="563"/>
                  </a:lnTo>
                  <a:lnTo>
                    <a:pt x="180" y="551"/>
                  </a:lnTo>
                  <a:lnTo>
                    <a:pt x="180" y="545"/>
                  </a:lnTo>
                  <a:lnTo>
                    <a:pt x="169" y="539"/>
                  </a:lnTo>
                  <a:lnTo>
                    <a:pt x="157" y="539"/>
                  </a:lnTo>
                  <a:lnTo>
                    <a:pt x="151" y="539"/>
                  </a:lnTo>
                  <a:lnTo>
                    <a:pt x="145" y="528"/>
                  </a:lnTo>
                  <a:lnTo>
                    <a:pt x="134" y="516"/>
                  </a:lnTo>
                  <a:lnTo>
                    <a:pt x="128" y="516"/>
                  </a:lnTo>
                  <a:lnTo>
                    <a:pt x="122" y="510"/>
                  </a:lnTo>
                  <a:lnTo>
                    <a:pt x="111" y="499"/>
                  </a:lnTo>
                  <a:lnTo>
                    <a:pt x="116" y="481"/>
                  </a:lnTo>
                  <a:lnTo>
                    <a:pt x="116" y="470"/>
                  </a:lnTo>
                  <a:lnTo>
                    <a:pt x="122" y="470"/>
                  </a:lnTo>
                  <a:lnTo>
                    <a:pt x="122" y="464"/>
                  </a:lnTo>
                  <a:lnTo>
                    <a:pt x="128" y="452"/>
                  </a:lnTo>
                  <a:lnTo>
                    <a:pt x="128" y="441"/>
                  </a:lnTo>
                  <a:lnTo>
                    <a:pt x="128" y="435"/>
                  </a:lnTo>
                  <a:lnTo>
                    <a:pt x="128" y="429"/>
                  </a:lnTo>
                  <a:lnTo>
                    <a:pt x="116" y="423"/>
                  </a:lnTo>
                  <a:lnTo>
                    <a:pt x="111" y="418"/>
                  </a:lnTo>
                  <a:lnTo>
                    <a:pt x="105" y="418"/>
                  </a:lnTo>
                  <a:lnTo>
                    <a:pt x="99" y="418"/>
                  </a:lnTo>
                  <a:lnTo>
                    <a:pt x="93" y="429"/>
                  </a:lnTo>
                  <a:lnTo>
                    <a:pt x="87" y="429"/>
                  </a:lnTo>
                  <a:lnTo>
                    <a:pt x="82" y="423"/>
                  </a:lnTo>
                  <a:lnTo>
                    <a:pt x="82" y="418"/>
                  </a:lnTo>
                  <a:lnTo>
                    <a:pt x="76" y="400"/>
                  </a:lnTo>
                  <a:lnTo>
                    <a:pt x="76" y="389"/>
                  </a:lnTo>
                  <a:lnTo>
                    <a:pt x="70" y="383"/>
                  </a:lnTo>
                  <a:lnTo>
                    <a:pt x="64" y="377"/>
                  </a:lnTo>
                  <a:lnTo>
                    <a:pt x="53" y="371"/>
                  </a:lnTo>
                  <a:lnTo>
                    <a:pt x="47" y="365"/>
                  </a:lnTo>
                  <a:lnTo>
                    <a:pt x="35" y="354"/>
                  </a:lnTo>
                  <a:lnTo>
                    <a:pt x="29" y="348"/>
                  </a:lnTo>
                  <a:lnTo>
                    <a:pt x="24" y="342"/>
                  </a:lnTo>
                  <a:lnTo>
                    <a:pt x="18" y="342"/>
                  </a:lnTo>
                  <a:lnTo>
                    <a:pt x="12" y="331"/>
                  </a:lnTo>
                  <a:lnTo>
                    <a:pt x="12" y="325"/>
                  </a:lnTo>
                  <a:lnTo>
                    <a:pt x="6" y="319"/>
                  </a:lnTo>
                  <a:lnTo>
                    <a:pt x="6" y="313"/>
                  </a:lnTo>
                  <a:lnTo>
                    <a:pt x="0" y="307"/>
                  </a:lnTo>
                  <a:lnTo>
                    <a:pt x="0" y="290"/>
                  </a:lnTo>
                  <a:lnTo>
                    <a:pt x="0" y="284"/>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4" name="Google Shape;144;p2"/>
            <p:cNvSpPr/>
            <p:nvPr/>
          </p:nvSpPr>
          <p:spPr>
            <a:xfrm>
              <a:off x="4736115" y="3107060"/>
              <a:ext cx="733978" cy="435541"/>
            </a:xfrm>
            <a:custGeom>
              <a:rect b="b" l="l" r="r" t="t"/>
              <a:pathLst>
                <a:path extrusionOk="0" h="354" w="552">
                  <a:moveTo>
                    <a:pt x="262" y="6"/>
                  </a:moveTo>
                  <a:lnTo>
                    <a:pt x="250" y="6"/>
                  </a:lnTo>
                  <a:lnTo>
                    <a:pt x="233" y="6"/>
                  </a:lnTo>
                  <a:lnTo>
                    <a:pt x="221" y="6"/>
                  </a:lnTo>
                  <a:lnTo>
                    <a:pt x="198" y="6"/>
                  </a:lnTo>
                  <a:lnTo>
                    <a:pt x="186" y="6"/>
                  </a:lnTo>
                  <a:lnTo>
                    <a:pt x="180" y="12"/>
                  </a:lnTo>
                  <a:lnTo>
                    <a:pt x="163" y="12"/>
                  </a:lnTo>
                  <a:lnTo>
                    <a:pt x="157" y="12"/>
                  </a:lnTo>
                  <a:lnTo>
                    <a:pt x="151" y="12"/>
                  </a:lnTo>
                  <a:lnTo>
                    <a:pt x="146" y="12"/>
                  </a:lnTo>
                  <a:lnTo>
                    <a:pt x="128" y="12"/>
                  </a:lnTo>
                  <a:lnTo>
                    <a:pt x="117" y="12"/>
                  </a:lnTo>
                  <a:lnTo>
                    <a:pt x="105" y="12"/>
                  </a:lnTo>
                  <a:lnTo>
                    <a:pt x="99" y="12"/>
                  </a:lnTo>
                  <a:lnTo>
                    <a:pt x="76" y="12"/>
                  </a:lnTo>
                  <a:lnTo>
                    <a:pt x="64" y="12"/>
                  </a:lnTo>
                  <a:lnTo>
                    <a:pt x="58" y="12"/>
                  </a:lnTo>
                  <a:lnTo>
                    <a:pt x="53" y="12"/>
                  </a:lnTo>
                  <a:lnTo>
                    <a:pt x="47" y="12"/>
                  </a:lnTo>
                  <a:lnTo>
                    <a:pt x="35" y="12"/>
                  </a:lnTo>
                  <a:lnTo>
                    <a:pt x="24" y="12"/>
                  </a:lnTo>
                  <a:lnTo>
                    <a:pt x="18" y="12"/>
                  </a:lnTo>
                  <a:lnTo>
                    <a:pt x="12" y="12"/>
                  </a:lnTo>
                  <a:lnTo>
                    <a:pt x="6" y="12"/>
                  </a:lnTo>
                  <a:lnTo>
                    <a:pt x="12" y="23"/>
                  </a:lnTo>
                  <a:lnTo>
                    <a:pt x="6" y="35"/>
                  </a:lnTo>
                  <a:lnTo>
                    <a:pt x="12" y="41"/>
                  </a:lnTo>
                  <a:lnTo>
                    <a:pt x="18" y="52"/>
                  </a:lnTo>
                  <a:lnTo>
                    <a:pt x="18" y="58"/>
                  </a:lnTo>
                  <a:lnTo>
                    <a:pt x="12" y="64"/>
                  </a:lnTo>
                  <a:lnTo>
                    <a:pt x="12" y="70"/>
                  </a:lnTo>
                  <a:lnTo>
                    <a:pt x="6" y="76"/>
                  </a:lnTo>
                  <a:lnTo>
                    <a:pt x="0" y="99"/>
                  </a:lnTo>
                  <a:lnTo>
                    <a:pt x="12" y="110"/>
                  </a:lnTo>
                  <a:lnTo>
                    <a:pt x="12" y="116"/>
                  </a:lnTo>
                  <a:lnTo>
                    <a:pt x="12" y="122"/>
                  </a:lnTo>
                  <a:lnTo>
                    <a:pt x="18" y="128"/>
                  </a:lnTo>
                  <a:lnTo>
                    <a:pt x="24" y="151"/>
                  </a:lnTo>
                  <a:lnTo>
                    <a:pt x="24" y="157"/>
                  </a:lnTo>
                  <a:lnTo>
                    <a:pt x="29" y="168"/>
                  </a:lnTo>
                  <a:lnTo>
                    <a:pt x="29" y="174"/>
                  </a:lnTo>
                  <a:lnTo>
                    <a:pt x="35" y="180"/>
                  </a:lnTo>
                  <a:lnTo>
                    <a:pt x="41" y="180"/>
                  </a:lnTo>
                  <a:lnTo>
                    <a:pt x="41" y="197"/>
                  </a:lnTo>
                  <a:lnTo>
                    <a:pt x="47" y="209"/>
                  </a:lnTo>
                  <a:lnTo>
                    <a:pt x="41" y="215"/>
                  </a:lnTo>
                  <a:lnTo>
                    <a:pt x="47" y="226"/>
                  </a:lnTo>
                  <a:lnTo>
                    <a:pt x="53" y="232"/>
                  </a:lnTo>
                  <a:lnTo>
                    <a:pt x="53" y="238"/>
                  </a:lnTo>
                  <a:lnTo>
                    <a:pt x="53" y="244"/>
                  </a:lnTo>
                  <a:lnTo>
                    <a:pt x="58" y="250"/>
                  </a:lnTo>
                  <a:lnTo>
                    <a:pt x="64" y="261"/>
                  </a:lnTo>
                  <a:lnTo>
                    <a:pt x="58" y="267"/>
                  </a:lnTo>
                  <a:lnTo>
                    <a:pt x="58" y="273"/>
                  </a:lnTo>
                  <a:lnTo>
                    <a:pt x="64" y="273"/>
                  </a:lnTo>
                  <a:lnTo>
                    <a:pt x="64" y="279"/>
                  </a:lnTo>
                  <a:lnTo>
                    <a:pt x="64" y="290"/>
                  </a:lnTo>
                  <a:lnTo>
                    <a:pt x="64" y="296"/>
                  </a:lnTo>
                  <a:lnTo>
                    <a:pt x="70" y="308"/>
                  </a:lnTo>
                  <a:lnTo>
                    <a:pt x="70" y="319"/>
                  </a:lnTo>
                  <a:lnTo>
                    <a:pt x="64" y="325"/>
                  </a:lnTo>
                  <a:lnTo>
                    <a:pt x="76" y="337"/>
                  </a:lnTo>
                  <a:lnTo>
                    <a:pt x="76" y="342"/>
                  </a:lnTo>
                  <a:lnTo>
                    <a:pt x="99" y="342"/>
                  </a:lnTo>
                  <a:lnTo>
                    <a:pt x="111" y="342"/>
                  </a:lnTo>
                  <a:lnTo>
                    <a:pt x="117" y="342"/>
                  </a:lnTo>
                  <a:lnTo>
                    <a:pt x="122" y="342"/>
                  </a:lnTo>
                  <a:lnTo>
                    <a:pt x="140" y="342"/>
                  </a:lnTo>
                  <a:lnTo>
                    <a:pt x="146" y="342"/>
                  </a:lnTo>
                  <a:lnTo>
                    <a:pt x="163" y="342"/>
                  </a:lnTo>
                  <a:lnTo>
                    <a:pt x="175" y="342"/>
                  </a:lnTo>
                  <a:lnTo>
                    <a:pt x="186" y="342"/>
                  </a:lnTo>
                  <a:lnTo>
                    <a:pt x="204" y="342"/>
                  </a:lnTo>
                  <a:lnTo>
                    <a:pt x="209" y="342"/>
                  </a:lnTo>
                  <a:lnTo>
                    <a:pt x="227" y="342"/>
                  </a:lnTo>
                  <a:lnTo>
                    <a:pt x="244" y="342"/>
                  </a:lnTo>
                  <a:lnTo>
                    <a:pt x="250" y="342"/>
                  </a:lnTo>
                  <a:lnTo>
                    <a:pt x="267" y="337"/>
                  </a:lnTo>
                  <a:lnTo>
                    <a:pt x="273" y="337"/>
                  </a:lnTo>
                  <a:lnTo>
                    <a:pt x="279" y="337"/>
                  </a:lnTo>
                  <a:lnTo>
                    <a:pt x="291" y="337"/>
                  </a:lnTo>
                  <a:lnTo>
                    <a:pt x="308" y="337"/>
                  </a:lnTo>
                  <a:lnTo>
                    <a:pt x="314" y="337"/>
                  </a:lnTo>
                  <a:lnTo>
                    <a:pt x="337" y="337"/>
                  </a:lnTo>
                  <a:lnTo>
                    <a:pt x="343" y="337"/>
                  </a:lnTo>
                  <a:lnTo>
                    <a:pt x="354" y="337"/>
                  </a:lnTo>
                  <a:lnTo>
                    <a:pt x="372" y="337"/>
                  </a:lnTo>
                  <a:lnTo>
                    <a:pt x="378" y="331"/>
                  </a:lnTo>
                  <a:lnTo>
                    <a:pt x="383" y="331"/>
                  </a:lnTo>
                  <a:lnTo>
                    <a:pt x="395" y="331"/>
                  </a:lnTo>
                  <a:lnTo>
                    <a:pt x="401" y="331"/>
                  </a:lnTo>
                  <a:lnTo>
                    <a:pt x="407" y="331"/>
                  </a:lnTo>
                  <a:lnTo>
                    <a:pt x="424" y="331"/>
                  </a:lnTo>
                  <a:lnTo>
                    <a:pt x="436" y="337"/>
                  </a:lnTo>
                  <a:lnTo>
                    <a:pt x="447" y="354"/>
                  </a:lnTo>
                  <a:lnTo>
                    <a:pt x="453" y="354"/>
                  </a:lnTo>
                  <a:lnTo>
                    <a:pt x="459" y="354"/>
                  </a:lnTo>
                  <a:lnTo>
                    <a:pt x="453" y="331"/>
                  </a:lnTo>
                  <a:lnTo>
                    <a:pt x="471" y="325"/>
                  </a:lnTo>
                  <a:lnTo>
                    <a:pt x="476" y="319"/>
                  </a:lnTo>
                  <a:lnTo>
                    <a:pt x="476" y="313"/>
                  </a:lnTo>
                  <a:lnTo>
                    <a:pt x="488" y="284"/>
                  </a:lnTo>
                  <a:lnTo>
                    <a:pt x="488" y="273"/>
                  </a:lnTo>
                  <a:lnTo>
                    <a:pt x="482" y="261"/>
                  </a:lnTo>
                  <a:lnTo>
                    <a:pt x="471" y="255"/>
                  </a:lnTo>
                  <a:lnTo>
                    <a:pt x="476" y="244"/>
                  </a:lnTo>
                  <a:lnTo>
                    <a:pt x="476" y="238"/>
                  </a:lnTo>
                  <a:lnTo>
                    <a:pt x="482" y="232"/>
                  </a:lnTo>
                  <a:lnTo>
                    <a:pt x="500" y="232"/>
                  </a:lnTo>
                  <a:lnTo>
                    <a:pt x="523" y="221"/>
                  </a:lnTo>
                  <a:lnTo>
                    <a:pt x="534" y="215"/>
                  </a:lnTo>
                  <a:lnTo>
                    <a:pt x="540" y="197"/>
                  </a:lnTo>
                  <a:lnTo>
                    <a:pt x="540" y="192"/>
                  </a:lnTo>
                  <a:lnTo>
                    <a:pt x="546" y="192"/>
                  </a:lnTo>
                  <a:lnTo>
                    <a:pt x="552" y="180"/>
                  </a:lnTo>
                  <a:lnTo>
                    <a:pt x="552" y="174"/>
                  </a:lnTo>
                  <a:lnTo>
                    <a:pt x="552" y="163"/>
                  </a:lnTo>
                  <a:lnTo>
                    <a:pt x="546" y="151"/>
                  </a:lnTo>
                  <a:lnTo>
                    <a:pt x="540" y="145"/>
                  </a:lnTo>
                  <a:lnTo>
                    <a:pt x="534" y="145"/>
                  </a:lnTo>
                  <a:lnTo>
                    <a:pt x="529" y="139"/>
                  </a:lnTo>
                  <a:lnTo>
                    <a:pt x="523" y="122"/>
                  </a:lnTo>
                  <a:lnTo>
                    <a:pt x="505" y="116"/>
                  </a:lnTo>
                  <a:lnTo>
                    <a:pt x="505" y="110"/>
                  </a:lnTo>
                  <a:lnTo>
                    <a:pt x="500" y="99"/>
                  </a:lnTo>
                  <a:lnTo>
                    <a:pt x="494" y="93"/>
                  </a:lnTo>
                  <a:lnTo>
                    <a:pt x="482" y="93"/>
                  </a:lnTo>
                  <a:lnTo>
                    <a:pt x="471" y="81"/>
                  </a:lnTo>
                  <a:lnTo>
                    <a:pt x="465" y="70"/>
                  </a:lnTo>
                  <a:lnTo>
                    <a:pt x="459" y="58"/>
                  </a:lnTo>
                  <a:lnTo>
                    <a:pt x="459" y="47"/>
                  </a:lnTo>
                  <a:lnTo>
                    <a:pt x="465" y="29"/>
                  </a:lnTo>
                  <a:lnTo>
                    <a:pt x="453" y="12"/>
                  </a:lnTo>
                  <a:lnTo>
                    <a:pt x="453" y="6"/>
                  </a:lnTo>
                  <a:lnTo>
                    <a:pt x="453" y="0"/>
                  </a:lnTo>
                  <a:lnTo>
                    <a:pt x="447" y="0"/>
                  </a:lnTo>
                  <a:lnTo>
                    <a:pt x="442" y="0"/>
                  </a:lnTo>
                  <a:lnTo>
                    <a:pt x="418" y="0"/>
                  </a:lnTo>
                  <a:lnTo>
                    <a:pt x="407" y="0"/>
                  </a:lnTo>
                  <a:lnTo>
                    <a:pt x="378" y="0"/>
                  </a:lnTo>
                  <a:lnTo>
                    <a:pt x="349" y="6"/>
                  </a:lnTo>
                  <a:lnTo>
                    <a:pt x="337" y="6"/>
                  </a:lnTo>
                  <a:lnTo>
                    <a:pt x="302" y="6"/>
                  </a:lnTo>
                  <a:lnTo>
                    <a:pt x="296" y="6"/>
                  </a:lnTo>
                  <a:lnTo>
                    <a:pt x="273" y="6"/>
                  </a:lnTo>
                  <a:lnTo>
                    <a:pt x="267" y="6"/>
                  </a:lnTo>
                  <a:lnTo>
                    <a:pt x="262" y="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5" name="Google Shape;145;p2"/>
            <p:cNvSpPr/>
            <p:nvPr/>
          </p:nvSpPr>
          <p:spPr>
            <a:xfrm>
              <a:off x="4072609" y="3585663"/>
              <a:ext cx="902844" cy="441693"/>
            </a:xfrm>
            <a:custGeom>
              <a:rect b="b" l="l" r="r" t="t"/>
              <a:pathLst>
                <a:path extrusionOk="0" h="359" w="679">
                  <a:moveTo>
                    <a:pt x="674" y="127"/>
                  </a:moveTo>
                  <a:lnTo>
                    <a:pt x="679" y="133"/>
                  </a:lnTo>
                  <a:lnTo>
                    <a:pt x="679" y="145"/>
                  </a:lnTo>
                  <a:lnTo>
                    <a:pt x="679" y="151"/>
                  </a:lnTo>
                  <a:lnTo>
                    <a:pt x="679" y="162"/>
                  </a:lnTo>
                  <a:lnTo>
                    <a:pt x="679" y="174"/>
                  </a:lnTo>
                  <a:lnTo>
                    <a:pt x="679" y="191"/>
                  </a:lnTo>
                  <a:lnTo>
                    <a:pt x="679" y="203"/>
                  </a:lnTo>
                  <a:lnTo>
                    <a:pt x="679" y="220"/>
                  </a:lnTo>
                  <a:lnTo>
                    <a:pt x="679" y="226"/>
                  </a:lnTo>
                  <a:lnTo>
                    <a:pt x="679" y="238"/>
                  </a:lnTo>
                  <a:lnTo>
                    <a:pt x="679" y="243"/>
                  </a:lnTo>
                  <a:lnTo>
                    <a:pt x="679" y="255"/>
                  </a:lnTo>
                  <a:lnTo>
                    <a:pt x="679" y="272"/>
                  </a:lnTo>
                  <a:lnTo>
                    <a:pt x="679" y="284"/>
                  </a:lnTo>
                  <a:lnTo>
                    <a:pt x="679" y="301"/>
                  </a:lnTo>
                  <a:lnTo>
                    <a:pt x="679" y="319"/>
                  </a:lnTo>
                  <a:lnTo>
                    <a:pt x="679" y="342"/>
                  </a:lnTo>
                  <a:lnTo>
                    <a:pt x="679" y="348"/>
                  </a:lnTo>
                  <a:lnTo>
                    <a:pt x="679" y="354"/>
                  </a:lnTo>
                  <a:lnTo>
                    <a:pt x="679" y="359"/>
                  </a:lnTo>
                  <a:lnTo>
                    <a:pt x="668" y="359"/>
                  </a:lnTo>
                  <a:lnTo>
                    <a:pt x="645" y="359"/>
                  </a:lnTo>
                  <a:lnTo>
                    <a:pt x="639" y="359"/>
                  </a:lnTo>
                  <a:lnTo>
                    <a:pt x="621" y="359"/>
                  </a:lnTo>
                  <a:lnTo>
                    <a:pt x="616" y="359"/>
                  </a:lnTo>
                  <a:lnTo>
                    <a:pt x="610" y="359"/>
                  </a:lnTo>
                  <a:lnTo>
                    <a:pt x="598" y="359"/>
                  </a:lnTo>
                  <a:lnTo>
                    <a:pt x="586" y="359"/>
                  </a:lnTo>
                  <a:lnTo>
                    <a:pt x="581" y="359"/>
                  </a:lnTo>
                  <a:lnTo>
                    <a:pt x="575" y="359"/>
                  </a:lnTo>
                  <a:lnTo>
                    <a:pt x="563" y="359"/>
                  </a:lnTo>
                  <a:lnTo>
                    <a:pt x="557" y="359"/>
                  </a:lnTo>
                  <a:lnTo>
                    <a:pt x="552" y="359"/>
                  </a:lnTo>
                  <a:lnTo>
                    <a:pt x="540" y="359"/>
                  </a:lnTo>
                  <a:lnTo>
                    <a:pt x="511" y="359"/>
                  </a:lnTo>
                  <a:lnTo>
                    <a:pt x="505" y="359"/>
                  </a:lnTo>
                  <a:lnTo>
                    <a:pt x="494" y="359"/>
                  </a:lnTo>
                  <a:lnTo>
                    <a:pt x="482" y="359"/>
                  </a:lnTo>
                  <a:lnTo>
                    <a:pt x="470" y="359"/>
                  </a:lnTo>
                  <a:lnTo>
                    <a:pt x="459" y="359"/>
                  </a:lnTo>
                  <a:lnTo>
                    <a:pt x="447" y="359"/>
                  </a:lnTo>
                  <a:lnTo>
                    <a:pt x="430" y="359"/>
                  </a:lnTo>
                  <a:lnTo>
                    <a:pt x="418" y="359"/>
                  </a:lnTo>
                  <a:lnTo>
                    <a:pt x="401" y="359"/>
                  </a:lnTo>
                  <a:lnTo>
                    <a:pt x="389" y="359"/>
                  </a:lnTo>
                  <a:lnTo>
                    <a:pt x="372" y="359"/>
                  </a:lnTo>
                  <a:lnTo>
                    <a:pt x="366" y="359"/>
                  </a:lnTo>
                  <a:lnTo>
                    <a:pt x="360" y="359"/>
                  </a:lnTo>
                  <a:lnTo>
                    <a:pt x="343" y="359"/>
                  </a:lnTo>
                  <a:lnTo>
                    <a:pt x="337" y="359"/>
                  </a:lnTo>
                  <a:lnTo>
                    <a:pt x="325" y="359"/>
                  </a:lnTo>
                  <a:lnTo>
                    <a:pt x="320" y="359"/>
                  </a:lnTo>
                  <a:lnTo>
                    <a:pt x="302" y="359"/>
                  </a:lnTo>
                  <a:lnTo>
                    <a:pt x="296" y="359"/>
                  </a:lnTo>
                  <a:lnTo>
                    <a:pt x="279" y="354"/>
                  </a:lnTo>
                  <a:lnTo>
                    <a:pt x="250" y="354"/>
                  </a:lnTo>
                  <a:lnTo>
                    <a:pt x="244" y="354"/>
                  </a:lnTo>
                  <a:lnTo>
                    <a:pt x="238" y="354"/>
                  </a:lnTo>
                  <a:lnTo>
                    <a:pt x="232" y="354"/>
                  </a:lnTo>
                  <a:lnTo>
                    <a:pt x="227" y="354"/>
                  </a:lnTo>
                  <a:lnTo>
                    <a:pt x="192" y="354"/>
                  </a:lnTo>
                  <a:lnTo>
                    <a:pt x="186" y="354"/>
                  </a:lnTo>
                  <a:lnTo>
                    <a:pt x="180" y="354"/>
                  </a:lnTo>
                  <a:lnTo>
                    <a:pt x="174" y="354"/>
                  </a:lnTo>
                  <a:lnTo>
                    <a:pt x="134" y="348"/>
                  </a:lnTo>
                  <a:lnTo>
                    <a:pt x="128" y="348"/>
                  </a:lnTo>
                  <a:lnTo>
                    <a:pt x="99" y="348"/>
                  </a:lnTo>
                  <a:lnTo>
                    <a:pt x="93" y="348"/>
                  </a:lnTo>
                  <a:lnTo>
                    <a:pt x="87" y="348"/>
                  </a:lnTo>
                  <a:lnTo>
                    <a:pt x="82" y="348"/>
                  </a:lnTo>
                  <a:lnTo>
                    <a:pt x="64" y="348"/>
                  </a:lnTo>
                  <a:lnTo>
                    <a:pt x="47" y="348"/>
                  </a:lnTo>
                  <a:lnTo>
                    <a:pt x="29" y="342"/>
                  </a:lnTo>
                  <a:lnTo>
                    <a:pt x="24" y="342"/>
                  </a:lnTo>
                  <a:lnTo>
                    <a:pt x="0" y="342"/>
                  </a:lnTo>
                  <a:lnTo>
                    <a:pt x="0" y="325"/>
                  </a:lnTo>
                  <a:lnTo>
                    <a:pt x="0" y="313"/>
                  </a:lnTo>
                  <a:lnTo>
                    <a:pt x="6" y="296"/>
                  </a:lnTo>
                  <a:lnTo>
                    <a:pt x="6" y="284"/>
                  </a:lnTo>
                  <a:lnTo>
                    <a:pt x="6" y="272"/>
                  </a:lnTo>
                  <a:lnTo>
                    <a:pt x="6" y="267"/>
                  </a:lnTo>
                  <a:lnTo>
                    <a:pt x="6" y="255"/>
                  </a:lnTo>
                  <a:lnTo>
                    <a:pt x="6" y="226"/>
                  </a:lnTo>
                  <a:lnTo>
                    <a:pt x="12" y="214"/>
                  </a:lnTo>
                  <a:lnTo>
                    <a:pt x="12" y="197"/>
                  </a:lnTo>
                  <a:lnTo>
                    <a:pt x="12" y="185"/>
                  </a:lnTo>
                  <a:lnTo>
                    <a:pt x="12" y="180"/>
                  </a:lnTo>
                  <a:lnTo>
                    <a:pt x="12" y="156"/>
                  </a:lnTo>
                  <a:lnTo>
                    <a:pt x="12" y="151"/>
                  </a:lnTo>
                  <a:lnTo>
                    <a:pt x="12" y="139"/>
                  </a:lnTo>
                  <a:lnTo>
                    <a:pt x="18" y="116"/>
                  </a:lnTo>
                  <a:lnTo>
                    <a:pt x="18" y="110"/>
                  </a:lnTo>
                  <a:lnTo>
                    <a:pt x="18" y="104"/>
                  </a:lnTo>
                  <a:lnTo>
                    <a:pt x="18" y="98"/>
                  </a:lnTo>
                  <a:lnTo>
                    <a:pt x="18" y="69"/>
                  </a:lnTo>
                  <a:lnTo>
                    <a:pt x="18" y="58"/>
                  </a:lnTo>
                  <a:lnTo>
                    <a:pt x="18" y="52"/>
                  </a:lnTo>
                  <a:lnTo>
                    <a:pt x="24" y="0"/>
                  </a:lnTo>
                  <a:lnTo>
                    <a:pt x="82" y="6"/>
                  </a:lnTo>
                  <a:lnTo>
                    <a:pt x="87" y="6"/>
                  </a:lnTo>
                  <a:lnTo>
                    <a:pt x="105" y="6"/>
                  </a:lnTo>
                  <a:lnTo>
                    <a:pt x="128" y="6"/>
                  </a:lnTo>
                  <a:lnTo>
                    <a:pt x="134" y="6"/>
                  </a:lnTo>
                  <a:lnTo>
                    <a:pt x="140" y="6"/>
                  </a:lnTo>
                  <a:lnTo>
                    <a:pt x="151" y="11"/>
                  </a:lnTo>
                  <a:lnTo>
                    <a:pt x="169" y="11"/>
                  </a:lnTo>
                  <a:lnTo>
                    <a:pt x="186" y="11"/>
                  </a:lnTo>
                  <a:lnTo>
                    <a:pt x="192" y="11"/>
                  </a:lnTo>
                  <a:lnTo>
                    <a:pt x="221" y="11"/>
                  </a:lnTo>
                  <a:lnTo>
                    <a:pt x="238" y="11"/>
                  </a:lnTo>
                  <a:lnTo>
                    <a:pt x="256" y="11"/>
                  </a:lnTo>
                  <a:lnTo>
                    <a:pt x="261" y="11"/>
                  </a:lnTo>
                  <a:lnTo>
                    <a:pt x="273" y="11"/>
                  </a:lnTo>
                  <a:lnTo>
                    <a:pt x="279" y="11"/>
                  </a:lnTo>
                  <a:lnTo>
                    <a:pt x="285" y="17"/>
                  </a:lnTo>
                  <a:lnTo>
                    <a:pt x="302" y="17"/>
                  </a:lnTo>
                  <a:lnTo>
                    <a:pt x="314" y="17"/>
                  </a:lnTo>
                  <a:lnTo>
                    <a:pt x="325" y="17"/>
                  </a:lnTo>
                  <a:lnTo>
                    <a:pt x="331" y="17"/>
                  </a:lnTo>
                  <a:lnTo>
                    <a:pt x="343" y="17"/>
                  </a:lnTo>
                  <a:lnTo>
                    <a:pt x="354" y="17"/>
                  </a:lnTo>
                  <a:lnTo>
                    <a:pt x="366" y="17"/>
                  </a:lnTo>
                  <a:lnTo>
                    <a:pt x="378" y="17"/>
                  </a:lnTo>
                  <a:lnTo>
                    <a:pt x="383" y="17"/>
                  </a:lnTo>
                  <a:lnTo>
                    <a:pt x="389" y="17"/>
                  </a:lnTo>
                  <a:lnTo>
                    <a:pt x="395" y="17"/>
                  </a:lnTo>
                  <a:lnTo>
                    <a:pt x="412" y="17"/>
                  </a:lnTo>
                  <a:lnTo>
                    <a:pt x="430" y="17"/>
                  </a:lnTo>
                  <a:lnTo>
                    <a:pt x="436" y="17"/>
                  </a:lnTo>
                  <a:lnTo>
                    <a:pt x="441" y="17"/>
                  </a:lnTo>
                  <a:lnTo>
                    <a:pt x="453" y="17"/>
                  </a:lnTo>
                  <a:lnTo>
                    <a:pt x="470" y="17"/>
                  </a:lnTo>
                  <a:lnTo>
                    <a:pt x="476" y="17"/>
                  </a:lnTo>
                  <a:lnTo>
                    <a:pt x="482" y="17"/>
                  </a:lnTo>
                  <a:lnTo>
                    <a:pt x="488" y="17"/>
                  </a:lnTo>
                  <a:lnTo>
                    <a:pt x="511" y="17"/>
                  </a:lnTo>
                  <a:lnTo>
                    <a:pt x="523" y="17"/>
                  </a:lnTo>
                  <a:lnTo>
                    <a:pt x="528" y="17"/>
                  </a:lnTo>
                  <a:lnTo>
                    <a:pt x="534" y="17"/>
                  </a:lnTo>
                  <a:lnTo>
                    <a:pt x="540" y="17"/>
                  </a:lnTo>
                  <a:lnTo>
                    <a:pt x="552" y="17"/>
                  </a:lnTo>
                  <a:lnTo>
                    <a:pt x="563" y="17"/>
                  </a:lnTo>
                  <a:lnTo>
                    <a:pt x="569" y="17"/>
                  </a:lnTo>
                  <a:lnTo>
                    <a:pt x="610" y="17"/>
                  </a:lnTo>
                  <a:lnTo>
                    <a:pt x="616" y="17"/>
                  </a:lnTo>
                  <a:lnTo>
                    <a:pt x="627" y="35"/>
                  </a:lnTo>
                  <a:lnTo>
                    <a:pt x="639" y="35"/>
                  </a:lnTo>
                  <a:lnTo>
                    <a:pt x="639" y="29"/>
                  </a:lnTo>
                  <a:lnTo>
                    <a:pt x="645" y="35"/>
                  </a:lnTo>
                  <a:lnTo>
                    <a:pt x="650" y="40"/>
                  </a:lnTo>
                  <a:lnTo>
                    <a:pt x="650" y="52"/>
                  </a:lnTo>
                  <a:lnTo>
                    <a:pt x="639" y="58"/>
                  </a:lnTo>
                  <a:lnTo>
                    <a:pt x="639" y="64"/>
                  </a:lnTo>
                  <a:lnTo>
                    <a:pt x="633" y="69"/>
                  </a:lnTo>
                  <a:lnTo>
                    <a:pt x="639" y="75"/>
                  </a:lnTo>
                  <a:lnTo>
                    <a:pt x="639" y="81"/>
                  </a:lnTo>
                  <a:lnTo>
                    <a:pt x="645" y="87"/>
                  </a:lnTo>
                  <a:lnTo>
                    <a:pt x="650" y="93"/>
                  </a:lnTo>
                  <a:lnTo>
                    <a:pt x="650" y="98"/>
                  </a:lnTo>
                  <a:lnTo>
                    <a:pt x="662" y="110"/>
                  </a:lnTo>
                  <a:lnTo>
                    <a:pt x="674" y="116"/>
                  </a:lnTo>
                  <a:lnTo>
                    <a:pt x="679" y="116"/>
                  </a:lnTo>
                  <a:lnTo>
                    <a:pt x="674" y="116"/>
                  </a:lnTo>
                  <a:lnTo>
                    <a:pt x="674" y="122"/>
                  </a:lnTo>
                  <a:lnTo>
                    <a:pt x="674" y="127"/>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6" name="Google Shape;146;p2"/>
            <p:cNvSpPr/>
            <p:nvPr/>
          </p:nvSpPr>
          <p:spPr>
            <a:xfrm>
              <a:off x="4682927" y="2293803"/>
              <a:ext cx="787164" cy="828020"/>
            </a:xfrm>
            <a:custGeom>
              <a:rect b="b" l="l" r="r" t="t"/>
              <a:pathLst>
                <a:path extrusionOk="0" h="673" w="592">
                  <a:moveTo>
                    <a:pt x="58" y="522"/>
                  </a:moveTo>
                  <a:lnTo>
                    <a:pt x="58" y="505"/>
                  </a:lnTo>
                  <a:lnTo>
                    <a:pt x="58" y="470"/>
                  </a:lnTo>
                  <a:lnTo>
                    <a:pt x="58" y="464"/>
                  </a:lnTo>
                  <a:lnTo>
                    <a:pt x="52" y="458"/>
                  </a:lnTo>
                  <a:lnTo>
                    <a:pt x="46" y="452"/>
                  </a:lnTo>
                  <a:lnTo>
                    <a:pt x="29" y="435"/>
                  </a:lnTo>
                  <a:lnTo>
                    <a:pt x="23" y="429"/>
                  </a:lnTo>
                  <a:lnTo>
                    <a:pt x="40" y="412"/>
                  </a:lnTo>
                  <a:lnTo>
                    <a:pt x="46" y="394"/>
                  </a:lnTo>
                  <a:lnTo>
                    <a:pt x="46" y="389"/>
                  </a:lnTo>
                  <a:lnTo>
                    <a:pt x="46" y="383"/>
                  </a:lnTo>
                  <a:lnTo>
                    <a:pt x="46" y="348"/>
                  </a:lnTo>
                  <a:lnTo>
                    <a:pt x="35" y="330"/>
                  </a:lnTo>
                  <a:lnTo>
                    <a:pt x="35" y="313"/>
                  </a:lnTo>
                  <a:lnTo>
                    <a:pt x="29" y="313"/>
                  </a:lnTo>
                  <a:lnTo>
                    <a:pt x="35" y="284"/>
                  </a:lnTo>
                  <a:lnTo>
                    <a:pt x="29" y="272"/>
                  </a:lnTo>
                  <a:lnTo>
                    <a:pt x="29" y="255"/>
                  </a:lnTo>
                  <a:lnTo>
                    <a:pt x="29" y="249"/>
                  </a:lnTo>
                  <a:lnTo>
                    <a:pt x="29" y="243"/>
                  </a:lnTo>
                  <a:lnTo>
                    <a:pt x="29" y="232"/>
                  </a:lnTo>
                  <a:lnTo>
                    <a:pt x="29" y="226"/>
                  </a:lnTo>
                  <a:lnTo>
                    <a:pt x="29" y="214"/>
                  </a:lnTo>
                  <a:lnTo>
                    <a:pt x="29" y="203"/>
                  </a:lnTo>
                  <a:lnTo>
                    <a:pt x="23" y="191"/>
                  </a:lnTo>
                  <a:lnTo>
                    <a:pt x="17" y="168"/>
                  </a:lnTo>
                  <a:lnTo>
                    <a:pt x="6" y="139"/>
                  </a:lnTo>
                  <a:lnTo>
                    <a:pt x="6" y="133"/>
                  </a:lnTo>
                  <a:lnTo>
                    <a:pt x="6" y="110"/>
                  </a:lnTo>
                  <a:lnTo>
                    <a:pt x="6" y="93"/>
                  </a:lnTo>
                  <a:lnTo>
                    <a:pt x="6" y="58"/>
                  </a:lnTo>
                  <a:lnTo>
                    <a:pt x="0" y="40"/>
                  </a:lnTo>
                  <a:lnTo>
                    <a:pt x="64" y="40"/>
                  </a:lnTo>
                  <a:lnTo>
                    <a:pt x="145" y="40"/>
                  </a:lnTo>
                  <a:lnTo>
                    <a:pt x="157" y="40"/>
                  </a:lnTo>
                  <a:lnTo>
                    <a:pt x="157" y="0"/>
                  </a:lnTo>
                  <a:lnTo>
                    <a:pt x="174" y="0"/>
                  </a:lnTo>
                  <a:lnTo>
                    <a:pt x="186" y="6"/>
                  </a:lnTo>
                  <a:lnTo>
                    <a:pt x="191" y="64"/>
                  </a:lnTo>
                  <a:lnTo>
                    <a:pt x="203" y="75"/>
                  </a:lnTo>
                  <a:lnTo>
                    <a:pt x="215" y="75"/>
                  </a:lnTo>
                  <a:lnTo>
                    <a:pt x="226" y="75"/>
                  </a:lnTo>
                  <a:lnTo>
                    <a:pt x="226" y="81"/>
                  </a:lnTo>
                  <a:lnTo>
                    <a:pt x="261" y="81"/>
                  </a:lnTo>
                  <a:lnTo>
                    <a:pt x="261" y="93"/>
                  </a:lnTo>
                  <a:lnTo>
                    <a:pt x="278" y="93"/>
                  </a:lnTo>
                  <a:lnTo>
                    <a:pt x="290" y="87"/>
                  </a:lnTo>
                  <a:lnTo>
                    <a:pt x="284" y="87"/>
                  </a:lnTo>
                  <a:lnTo>
                    <a:pt x="307" y="81"/>
                  </a:lnTo>
                  <a:lnTo>
                    <a:pt x="313" y="81"/>
                  </a:lnTo>
                  <a:lnTo>
                    <a:pt x="325" y="81"/>
                  </a:lnTo>
                  <a:lnTo>
                    <a:pt x="342" y="93"/>
                  </a:lnTo>
                  <a:lnTo>
                    <a:pt x="348" y="87"/>
                  </a:lnTo>
                  <a:lnTo>
                    <a:pt x="354" y="104"/>
                  </a:lnTo>
                  <a:lnTo>
                    <a:pt x="360" y="98"/>
                  </a:lnTo>
                  <a:lnTo>
                    <a:pt x="371" y="127"/>
                  </a:lnTo>
                  <a:lnTo>
                    <a:pt x="377" y="122"/>
                  </a:lnTo>
                  <a:lnTo>
                    <a:pt x="377" y="110"/>
                  </a:lnTo>
                  <a:lnTo>
                    <a:pt x="394" y="110"/>
                  </a:lnTo>
                  <a:lnTo>
                    <a:pt x="400" y="116"/>
                  </a:lnTo>
                  <a:lnTo>
                    <a:pt x="400" y="122"/>
                  </a:lnTo>
                  <a:lnTo>
                    <a:pt x="418" y="127"/>
                  </a:lnTo>
                  <a:lnTo>
                    <a:pt x="441" y="139"/>
                  </a:lnTo>
                  <a:lnTo>
                    <a:pt x="458" y="139"/>
                  </a:lnTo>
                  <a:lnTo>
                    <a:pt x="476" y="122"/>
                  </a:lnTo>
                  <a:lnTo>
                    <a:pt x="487" y="116"/>
                  </a:lnTo>
                  <a:lnTo>
                    <a:pt x="499" y="133"/>
                  </a:lnTo>
                  <a:lnTo>
                    <a:pt x="505" y="133"/>
                  </a:lnTo>
                  <a:lnTo>
                    <a:pt x="528" y="133"/>
                  </a:lnTo>
                  <a:lnTo>
                    <a:pt x="545" y="127"/>
                  </a:lnTo>
                  <a:lnTo>
                    <a:pt x="563" y="139"/>
                  </a:lnTo>
                  <a:lnTo>
                    <a:pt x="574" y="139"/>
                  </a:lnTo>
                  <a:lnTo>
                    <a:pt x="592" y="139"/>
                  </a:lnTo>
                  <a:lnTo>
                    <a:pt x="557" y="162"/>
                  </a:lnTo>
                  <a:lnTo>
                    <a:pt x="522" y="174"/>
                  </a:lnTo>
                  <a:lnTo>
                    <a:pt x="499" y="191"/>
                  </a:lnTo>
                  <a:lnTo>
                    <a:pt x="482" y="209"/>
                  </a:lnTo>
                  <a:lnTo>
                    <a:pt x="464" y="226"/>
                  </a:lnTo>
                  <a:lnTo>
                    <a:pt x="452" y="238"/>
                  </a:lnTo>
                  <a:lnTo>
                    <a:pt x="423" y="272"/>
                  </a:lnTo>
                  <a:lnTo>
                    <a:pt x="406" y="284"/>
                  </a:lnTo>
                  <a:lnTo>
                    <a:pt x="400" y="296"/>
                  </a:lnTo>
                  <a:lnTo>
                    <a:pt x="406" y="296"/>
                  </a:lnTo>
                  <a:lnTo>
                    <a:pt x="400" y="296"/>
                  </a:lnTo>
                  <a:lnTo>
                    <a:pt x="389" y="307"/>
                  </a:lnTo>
                  <a:lnTo>
                    <a:pt x="389" y="301"/>
                  </a:lnTo>
                  <a:lnTo>
                    <a:pt x="389" y="307"/>
                  </a:lnTo>
                  <a:lnTo>
                    <a:pt x="389" y="325"/>
                  </a:lnTo>
                  <a:lnTo>
                    <a:pt x="389" y="330"/>
                  </a:lnTo>
                  <a:lnTo>
                    <a:pt x="389" y="359"/>
                  </a:lnTo>
                  <a:lnTo>
                    <a:pt x="389" y="371"/>
                  </a:lnTo>
                  <a:lnTo>
                    <a:pt x="354" y="400"/>
                  </a:lnTo>
                  <a:lnTo>
                    <a:pt x="348" y="412"/>
                  </a:lnTo>
                  <a:lnTo>
                    <a:pt x="342" y="423"/>
                  </a:lnTo>
                  <a:lnTo>
                    <a:pt x="354" y="429"/>
                  </a:lnTo>
                  <a:lnTo>
                    <a:pt x="360" y="441"/>
                  </a:lnTo>
                  <a:lnTo>
                    <a:pt x="354" y="464"/>
                  </a:lnTo>
                  <a:lnTo>
                    <a:pt x="354" y="470"/>
                  </a:lnTo>
                  <a:lnTo>
                    <a:pt x="360" y="481"/>
                  </a:lnTo>
                  <a:lnTo>
                    <a:pt x="354" y="493"/>
                  </a:lnTo>
                  <a:lnTo>
                    <a:pt x="354" y="510"/>
                  </a:lnTo>
                  <a:lnTo>
                    <a:pt x="354" y="522"/>
                  </a:lnTo>
                  <a:lnTo>
                    <a:pt x="360" y="528"/>
                  </a:lnTo>
                  <a:lnTo>
                    <a:pt x="377" y="545"/>
                  </a:lnTo>
                  <a:lnTo>
                    <a:pt x="394" y="545"/>
                  </a:lnTo>
                  <a:lnTo>
                    <a:pt x="394" y="551"/>
                  </a:lnTo>
                  <a:lnTo>
                    <a:pt x="400" y="557"/>
                  </a:lnTo>
                  <a:lnTo>
                    <a:pt x="412" y="557"/>
                  </a:lnTo>
                  <a:lnTo>
                    <a:pt x="412" y="563"/>
                  </a:lnTo>
                  <a:lnTo>
                    <a:pt x="423" y="563"/>
                  </a:lnTo>
                  <a:lnTo>
                    <a:pt x="429" y="580"/>
                  </a:lnTo>
                  <a:lnTo>
                    <a:pt x="435" y="586"/>
                  </a:lnTo>
                  <a:lnTo>
                    <a:pt x="447" y="592"/>
                  </a:lnTo>
                  <a:lnTo>
                    <a:pt x="452" y="597"/>
                  </a:lnTo>
                  <a:lnTo>
                    <a:pt x="458" y="603"/>
                  </a:lnTo>
                  <a:lnTo>
                    <a:pt x="464" y="603"/>
                  </a:lnTo>
                  <a:lnTo>
                    <a:pt x="470" y="603"/>
                  </a:lnTo>
                  <a:lnTo>
                    <a:pt x="476" y="609"/>
                  </a:lnTo>
                  <a:lnTo>
                    <a:pt x="482" y="621"/>
                  </a:lnTo>
                  <a:lnTo>
                    <a:pt x="487" y="626"/>
                  </a:lnTo>
                  <a:lnTo>
                    <a:pt x="487" y="632"/>
                  </a:lnTo>
                  <a:lnTo>
                    <a:pt x="487" y="650"/>
                  </a:lnTo>
                  <a:lnTo>
                    <a:pt x="493" y="661"/>
                  </a:lnTo>
                  <a:lnTo>
                    <a:pt x="487" y="661"/>
                  </a:lnTo>
                  <a:lnTo>
                    <a:pt x="482" y="661"/>
                  </a:lnTo>
                  <a:lnTo>
                    <a:pt x="458" y="661"/>
                  </a:lnTo>
                  <a:lnTo>
                    <a:pt x="447" y="661"/>
                  </a:lnTo>
                  <a:lnTo>
                    <a:pt x="418" y="661"/>
                  </a:lnTo>
                  <a:lnTo>
                    <a:pt x="389" y="667"/>
                  </a:lnTo>
                  <a:lnTo>
                    <a:pt x="377" y="667"/>
                  </a:lnTo>
                  <a:lnTo>
                    <a:pt x="342" y="667"/>
                  </a:lnTo>
                  <a:lnTo>
                    <a:pt x="336" y="667"/>
                  </a:lnTo>
                  <a:lnTo>
                    <a:pt x="313" y="667"/>
                  </a:lnTo>
                  <a:lnTo>
                    <a:pt x="307" y="667"/>
                  </a:lnTo>
                  <a:lnTo>
                    <a:pt x="302" y="667"/>
                  </a:lnTo>
                  <a:lnTo>
                    <a:pt x="290" y="667"/>
                  </a:lnTo>
                  <a:lnTo>
                    <a:pt x="273" y="667"/>
                  </a:lnTo>
                  <a:lnTo>
                    <a:pt x="261" y="667"/>
                  </a:lnTo>
                  <a:lnTo>
                    <a:pt x="238" y="667"/>
                  </a:lnTo>
                  <a:lnTo>
                    <a:pt x="226" y="667"/>
                  </a:lnTo>
                  <a:lnTo>
                    <a:pt x="220" y="673"/>
                  </a:lnTo>
                  <a:lnTo>
                    <a:pt x="203" y="673"/>
                  </a:lnTo>
                  <a:lnTo>
                    <a:pt x="197" y="673"/>
                  </a:lnTo>
                  <a:lnTo>
                    <a:pt x="191" y="673"/>
                  </a:lnTo>
                  <a:lnTo>
                    <a:pt x="186" y="673"/>
                  </a:lnTo>
                  <a:lnTo>
                    <a:pt x="168" y="673"/>
                  </a:lnTo>
                  <a:lnTo>
                    <a:pt x="157" y="673"/>
                  </a:lnTo>
                  <a:lnTo>
                    <a:pt x="145" y="673"/>
                  </a:lnTo>
                  <a:lnTo>
                    <a:pt x="139" y="673"/>
                  </a:lnTo>
                  <a:lnTo>
                    <a:pt x="116" y="673"/>
                  </a:lnTo>
                  <a:lnTo>
                    <a:pt x="104" y="673"/>
                  </a:lnTo>
                  <a:lnTo>
                    <a:pt x="98" y="673"/>
                  </a:lnTo>
                  <a:lnTo>
                    <a:pt x="93" y="673"/>
                  </a:lnTo>
                  <a:lnTo>
                    <a:pt x="87" y="673"/>
                  </a:lnTo>
                  <a:lnTo>
                    <a:pt x="75" y="673"/>
                  </a:lnTo>
                  <a:lnTo>
                    <a:pt x="64" y="673"/>
                  </a:lnTo>
                  <a:lnTo>
                    <a:pt x="58" y="673"/>
                  </a:lnTo>
                  <a:lnTo>
                    <a:pt x="58" y="655"/>
                  </a:lnTo>
                  <a:lnTo>
                    <a:pt x="58" y="644"/>
                  </a:lnTo>
                  <a:lnTo>
                    <a:pt x="58" y="632"/>
                  </a:lnTo>
                  <a:lnTo>
                    <a:pt x="58" y="615"/>
                  </a:lnTo>
                  <a:lnTo>
                    <a:pt x="58" y="597"/>
                  </a:lnTo>
                  <a:lnTo>
                    <a:pt x="58" y="592"/>
                  </a:lnTo>
                  <a:lnTo>
                    <a:pt x="58" y="551"/>
                  </a:lnTo>
                  <a:lnTo>
                    <a:pt x="58" y="545"/>
                  </a:lnTo>
                  <a:lnTo>
                    <a:pt x="58" y="539"/>
                  </a:lnTo>
                  <a:lnTo>
                    <a:pt x="58" y="52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7" name="Google Shape;147;p2"/>
            <p:cNvSpPr/>
            <p:nvPr/>
          </p:nvSpPr>
          <p:spPr>
            <a:xfrm>
              <a:off x="4837169" y="3514302"/>
              <a:ext cx="809770" cy="634856"/>
            </a:xfrm>
            <a:custGeom>
              <a:rect b="b" l="l" r="r" t="t"/>
              <a:pathLst>
                <a:path extrusionOk="0" h="516" w="609">
                  <a:moveTo>
                    <a:pt x="133" y="11"/>
                  </a:moveTo>
                  <a:lnTo>
                    <a:pt x="151" y="11"/>
                  </a:lnTo>
                  <a:lnTo>
                    <a:pt x="168" y="11"/>
                  </a:lnTo>
                  <a:lnTo>
                    <a:pt x="174" y="11"/>
                  </a:lnTo>
                  <a:lnTo>
                    <a:pt x="191" y="6"/>
                  </a:lnTo>
                  <a:lnTo>
                    <a:pt x="197" y="6"/>
                  </a:lnTo>
                  <a:lnTo>
                    <a:pt x="203" y="6"/>
                  </a:lnTo>
                  <a:lnTo>
                    <a:pt x="215" y="6"/>
                  </a:lnTo>
                  <a:lnTo>
                    <a:pt x="232" y="6"/>
                  </a:lnTo>
                  <a:lnTo>
                    <a:pt x="238" y="6"/>
                  </a:lnTo>
                  <a:lnTo>
                    <a:pt x="261" y="6"/>
                  </a:lnTo>
                  <a:lnTo>
                    <a:pt x="267" y="6"/>
                  </a:lnTo>
                  <a:lnTo>
                    <a:pt x="278" y="6"/>
                  </a:lnTo>
                  <a:lnTo>
                    <a:pt x="296" y="6"/>
                  </a:lnTo>
                  <a:lnTo>
                    <a:pt x="302" y="0"/>
                  </a:lnTo>
                  <a:lnTo>
                    <a:pt x="307" y="0"/>
                  </a:lnTo>
                  <a:lnTo>
                    <a:pt x="319" y="0"/>
                  </a:lnTo>
                  <a:lnTo>
                    <a:pt x="325" y="0"/>
                  </a:lnTo>
                  <a:lnTo>
                    <a:pt x="331" y="0"/>
                  </a:lnTo>
                  <a:lnTo>
                    <a:pt x="348" y="0"/>
                  </a:lnTo>
                  <a:lnTo>
                    <a:pt x="360" y="6"/>
                  </a:lnTo>
                  <a:lnTo>
                    <a:pt x="371" y="23"/>
                  </a:lnTo>
                  <a:lnTo>
                    <a:pt x="377" y="23"/>
                  </a:lnTo>
                  <a:lnTo>
                    <a:pt x="371" y="40"/>
                  </a:lnTo>
                  <a:lnTo>
                    <a:pt x="371" y="46"/>
                  </a:lnTo>
                  <a:lnTo>
                    <a:pt x="371" y="52"/>
                  </a:lnTo>
                  <a:lnTo>
                    <a:pt x="371" y="69"/>
                  </a:lnTo>
                  <a:lnTo>
                    <a:pt x="377" y="75"/>
                  </a:lnTo>
                  <a:lnTo>
                    <a:pt x="377" y="81"/>
                  </a:lnTo>
                  <a:lnTo>
                    <a:pt x="383" y="87"/>
                  </a:lnTo>
                  <a:lnTo>
                    <a:pt x="383" y="93"/>
                  </a:lnTo>
                  <a:lnTo>
                    <a:pt x="389" y="104"/>
                  </a:lnTo>
                  <a:lnTo>
                    <a:pt x="395" y="104"/>
                  </a:lnTo>
                  <a:lnTo>
                    <a:pt x="400" y="110"/>
                  </a:lnTo>
                  <a:lnTo>
                    <a:pt x="406" y="116"/>
                  </a:lnTo>
                  <a:lnTo>
                    <a:pt x="418" y="127"/>
                  </a:lnTo>
                  <a:lnTo>
                    <a:pt x="424" y="133"/>
                  </a:lnTo>
                  <a:lnTo>
                    <a:pt x="435" y="139"/>
                  </a:lnTo>
                  <a:lnTo>
                    <a:pt x="441" y="145"/>
                  </a:lnTo>
                  <a:lnTo>
                    <a:pt x="447" y="151"/>
                  </a:lnTo>
                  <a:lnTo>
                    <a:pt x="447" y="162"/>
                  </a:lnTo>
                  <a:lnTo>
                    <a:pt x="453" y="180"/>
                  </a:lnTo>
                  <a:lnTo>
                    <a:pt x="453" y="185"/>
                  </a:lnTo>
                  <a:lnTo>
                    <a:pt x="458" y="191"/>
                  </a:lnTo>
                  <a:lnTo>
                    <a:pt x="464" y="191"/>
                  </a:lnTo>
                  <a:lnTo>
                    <a:pt x="470" y="180"/>
                  </a:lnTo>
                  <a:lnTo>
                    <a:pt x="476" y="180"/>
                  </a:lnTo>
                  <a:lnTo>
                    <a:pt x="482" y="180"/>
                  </a:lnTo>
                  <a:lnTo>
                    <a:pt x="487" y="185"/>
                  </a:lnTo>
                  <a:lnTo>
                    <a:pt x="499" y="191"/>
                  </a:lnTo>
                  <a:lnTo>
                    <a:pt x="499" y="197"/>
                  </a:lnTo>
                  <a:lnTo>
                    <a:pt x="499" y="203"/>
                  </a:lnTo>
                  <a:lnTo>
                    <a:pt x="499" y="214"/>
                  </a:lnTo>
                  <a:lnTo>
                    <a:pt x="493" y="226"/>
                  </a:lnTo>
                  <a:lnTo>
                    <a:pt x="493" y="232"/>
                  </a:lnTo>
                  <a:lnTo>
                    <a:pt x="487" y="232"/>
                  </a:lnTo>
                  <a:lnTo>
                    <a:pt x="487" y="243"/>
                  </a:lnTo>
                  <a:lnTo>
                    <a:pt x="482" y="261"/>
                  </a:lnTo>
                  <a:lnTo>
                    <a:pt x="493" y="272"/>
                  </a:lnTo>
                  <a:lnTo>
                    <a:pt x="499" y="278"/>
                  </a:lnTo>
                  <a:lnTo>
                    <a:pt x="505" y="278"/>
                  </a:lnTo>
                  <a:lnTo>
                    <a:pt x="516" y="290"/>
                  </a:lnTo>
                  <a:lnTo>
                    <a:pt x="522" y="301"/>
                  </a:lnTo>
                  <a:lnTo>
                    <a:pt x="528" y="301"/>
                  </a:lnTo>
                  <a:lnTo>
                    <a:pt x="540" y="301"/>
                  </a:lnTo>
                  <a:lnTo>
                    <a:pt x="551" y="307"/>
                  </a:lnTo>
                  <a:lnTo>
                    <a:pt x="551" y="313"/>
                  </a:lnTo>
                  <a:lnTo>
                    <a:pt x="569" y="325"/>
                  </a:lnTo>
                  <a:lnTo>
                    <a:pt x="563" y="330"/>
                  </a:lnTo>
                  <a:lnTo>
                    <a:pt x="574" y="354"/>
                  </a:lnTo>
                  <a:lnTo>
                    <a:pt x="574" y="359"/>
                  </a:lnTo>
                  <a:lnTo>
                    <a:pt x="569" y="359"/>
                  </a:lnTo>
                  <a:lnTo>
                    <a:pt x="569" y="365"/>
                  </a:lnTo>
                  <a:lnTo>
                    <a:pt x="574" y="365"/>
                  </a:lnTo>
                  <a:lnTo>
                    <a:pt x="580" y="394"/>
                  </a:lnTo>
                  <a:lnTo>
                    <a:pt x="586" y="394"/>
                  </a:lnTo>
                  <a:lnTo>
                    <a:pt x="592" y="394"/>
                  </a:lnTo>
                  <a:lnTo>
                    <a:pt x="592" y="388"/>
                  </a:lnTo>
                  <a:lnTo>
                    <a:pt x="603" y="394"/>
                  </a:lnTo>
                  <a:lnTo>
                    <a:pt x="609" y="400"/>
                  </a:lnTo>
                  <a:lnTo>
                    <a:pt x="609" y="406"/>
                  </a:lnTo>
                  <a:lnTo>
                    <a:pt x="609" y="417"/>
                  </a:lnTo>
                  <a:lnTo>
                    <a:pt x="609" y="423"/>
                  </a:lnTo>
                  <a:lnTo>
                    <a:pt x="603" y="423"/>
                  </a:lnTo>
                  <a:lnTo>
                    <a:pt x="603" y="435"/>
                  </a:lnTo>
                  <a:lnTo>
                    <a:pt x="598" y="446"/>
                  </a:lnTo>
                  <a:lnTo>
                    <a:pt x="592" y="435"/>
                  </a:lnTo>
                  <a:lnTo>
                    <a:pt x="586" y="441"/>
                  </a:lnTo>
                  <a:lnTo>
                    <a:pt x="586" y="452"/>
                  </a:lnTo>
                  <a:lnTo>
                    <a:pt x="574" y="452"/>
                  </a:lnTo>
                  <a:lnTo>
                    <a:pt x="574" y="446"/>
                  </a:lnTo>
                  <a:lnTo>
                    <a:pt x="574" y="452"/>
                  </a:lnTo>
                  <a:lnTo>
                    <a:pt x="574" y="470"/>
                  </a:lnTo>
                  <a:lnTo>
                    <a:pt x="574" y="481"/>
                  </a:lnTo>
                  <a:lnTo>
                    <a:pt x="557" y="481"/>
                  </a:lnTo>
                  <a:lnTo>
                    <a:pt x="569" y="493"/>
                  </a:lnTo>
                  <a:lnTo>
                    <a:pt x="569" y="499"/>
                  </a:lnTo>
                  <a:lnTo>
                    <a:pt x="557" y="510"/>
                  </a:lnTo>
                  <a:lnTo>
                    <a:pt x="540" y="516"/>
                  </a:lnTo>
                  <a:lnTo>
                    <a:pt x="516" y="516"/>
                  </a:lnTo>
                  <a:lnTo>
                    <a:pt x="511" y="516"/>
                  </a:lnTo>
                  <a:lnTo>
                    <a:pt x="505" y="516"/>
                  </a:lnTo>
                  <a:lnTo>
                    <a:pt x="499" y="516"/>
                  </a:lnTo>
                  <a:lnTo>
                    <a:pt x="505" y="504"/>
                  </a:lnTo>
                  <a:lnTo>
                    <a:pt x="511" y="504"/>
                  </a:lnTo>
                  <a:lnTo>
                    <a:pt x="516" y="493"/>
                  </a:lnTo>
                  <a:lnTo>
                    <a:pt x="522" y="487"/>
                  </a:lnTo>
                  <a:lnTo>
                    <a:pt x="516" y="458"/>
                  </a:lnTo>
                  <a:lnTo>
                    <a:pt x="511" y="458"/>
                  </a:lnTo>
                  <a:lnTo>
                    <a:pt x="505" y="458"/>
                  </a:lnTo>
                  <a:lnTo>
                    <a:pt x="476" y="458"/>
                  </a:lnTo>
                  <a:lnTo>
                    <a:pt x="464" y="464"/>
                  </a:lnTo>
                  <a:lnTo>
                    <a:pt x="458" y="464"/>
                  </a:lnTo>
                  <a:lnTo>
                    <a:pt x="447" y="464"/>
                  </a:lnTo>
                  <a:lnTo>
                    <a:pt x="441" y="464"/>
                  </a:lnTo>
                  <a:lnTo>
                    <a:pt x="429" y="464"/>
                  </a:lnTo>
                  <a:lnTo>
                    <a:pt x="418" y="464"/>
                  </a:lnTo>
                  <a:lnTo>
                    <a:pt x="400" y="464"/>
                  </a:lnTo>
                  <a:lnTo>
                    <a:pt x="395" y="464"/>
                  </a:lnTo>
                  <a:lnTo>
                    <a:pt x="389" y="464"/>
                  </a:lnTo>
                  <a:lnTo>
                    <a:pt x="377" y="464"/>
                  </a:lnTo>
                  <a:lnTo>
                    <a:pt x="371" y="464"/>
                  </a:lnTo>
                  <a:lnTo>
                    <a:pt x="348" y="470"/>
                  </a:lnTo>
                  <a:lnTo>
                    <a:pt x="336" y="470"/>
                  </a:lnTo>
                  <a:lnTo>
                    <a:pt x="331" y="470"/>
                  </a:lnTo>
                  <a:lnTo>
                    <a:pt x="313" y="470"/>
                  </a:lnTo>
                  <a:lnTo>
                    <a:pt x="307" y="470"/>
                  </a:lnTo>
                  <a:lnTo>
                    <a:pt x="296" y="470"/>
                  </a:lnTo>
                  <a:lnTo>
                    <a:pt x="278" y="470"/>
                  </a:lnTo>
                  <a:lnTo>
                    <a:pt x="273" y="470"/>
                  </a:lnTo>
                  <a:lnTo>
                    <a:pt x="267" y="470"/>
                  </a:lnTo>
                  <a:lnTo>
                    <a:pt x="249" y="470"/>
                  </a:lnTo>
                  <a:lnTo>
                    <a:pt x="238" y="470"/>
                  </a:lnTo>
                  <a:lnTo>
                    <a:pt x="226" y="470"/>
                  </a:lnTo>
                  <a:lnTo>
                    <a:pt x="220" y="470"/>
                  </a:lnTo>
                  <a:lnTo>
                    <a:pt x="215" y="470"/>
                  </a:lnTo>
                  <a:lnTo>
                    <a:pt x="203" y="475"/>
                  </a:lnTo>
                  <a:lnTo>
                    <a:pt x="191" y="475"/>
                  </a:lnTo>
                  <a:lnTo>
                    <a:pt x="180" y="475"/>
                  </a:lnTo>
                  <a:lnTo>
                    <a:pt x="174" y="475"/>
                  </a:lnTo>
                  <a:lnTo>
                    <a:pt x="168" y="475"/>
                  </a:lnTo>
                  <a:lnTo>
                    <a:pt x="162" y="475"/>
                  </a:lnTo>
                  <a:lnTo>
                    <a:pt x="157" y="475"/>
                  </a:lnTo>
                  <a:lnTo>
                    <a:pt x="128" y="475"/>
                  </a:lnTo>
                  <a:lnTo>
                    <a:pt x="116" y="475"/>
                  </a:lnTo>
                  <a:lnTo>
                    <a:pt x="104" y="475"/>
                  </a:lnTo>
                  <a:lnTo>
                    <a:pt x="104" y="464"/>
                  </a:lnTo>
                  <a:lnTo>
                    <a:pt x="104" y="458"/>
                  </a:lnTo>
                  <a:lnTo>
                    <a:pt x="104" y="452"/>
                  </a:lnTo>
                  <a:lnTo>
                    <a:pt x="104" y="446"/>
                  </a:lnTo>
                  <a:lnTo>
                    <a:pt x="104" y="435"/>
                  </a:lnTo>
                  <a:lnTo>
                    <a:pt x="104" y="423"/>
                  </a:lnTo>
                  <a:lnTo>
                    <a:pt x="104" y="417"/>
                  </a:lnTo>
                  <a:lnTo>
                    <a:pt x="104" y="412"/>
                  </a:lnTo>
                  <a:lnTo>
                    <a:pt x="104" y="406"/>
                  </a:lnTo>
                  <a:lnTo>
                    <a:pt x="104" y="400"/>
                  </a:lnTo>
                  <a:lnTo>
                    <a:pt x="104" y="377"/>
                  </a:lnTo>
                  <a:lnTo>
                    <a:pt x="104" y="359"/>
                  </a:lnTo>
                  <a:lnTo>
                    <a:pt x="104" y="342"/>
                  </a:lnTo>
                  <a:lnTo>
                    <a:pt x="104" y="330"/>
                  </a:lnTo>
                  <a:lnTo>
                    <a:pt x="104" y="313"/>
                  </a:lnTo>
                  <a:lnTo>
                    <a:pt x="104" y="301"/>
                  </a:lnTo>
                  <a:lnTo>
                    <a:pt x="104" y="296"/>
                  </a:lnTo>
                  <a:lnTo>
                    <a:pt x="104" y="284"/>
                  </a:lnTo>
                  <a:lnTo>
                    <a:pt x="104" y="278"/>
                  </a:lnTo>
                  <a:lnTo>
                    <a:pt x="104" y="261"/>
                  </a:lnTo>
                  <a:lnTo>
                    <a:pt x="104" y="249"/>
                  </a:lnTo>
                  <a:lnTo>
                    <a:pt x="104" y="232"/>
                  </a:lnTo>
                  <a:lnTo>
                    <a:pt x="104" y="220"/>
                  </a:lnTo>
                  <a:lnTo>
                    <a:pt x="104" y="209"/>
                  </a:lnTo>
                  <a:lnTo>
                    <a:pt x="104" y="203"/>
                  </a:lnTo>
                  <a:lnTo>
                    <a:pt x="104" y="191"/>
                  </a:lnTo>
                  <a:lnTo>
                    <a:pt x="99" y="185"/>
                  </a:lnTo>
                  <a:lnTo>
                    <a:pt x="99" y="180"/>
                  </a:lnTo>
                  <a:lnTo>
                    <a:pt x="99" y="174"/>
                  </a:lnTo>
                  <a:lnTo>
                    <a:pt x="104" y="174"/>
                  </a:lnTo>
                  <a:lnTo>
                    <a:pt x="99" y="174"/>
                  </a:lnTo>
                  <a:lnTo>
                    <a:pt x="87" y="168"/>
                  </a:lnTo>
                  <a:lnTo>
                    <a:pt x="75" y="156"/>
                  </a:lnTo>
                  <a:lnTo>
                    <a:pt x="75" y="151"/>
                  </a:lnTo>
                  <a:lnTo>
                    <a:pt x="70" y="145"/>
                  </a:lnTo>
                  <a:lnTo>
                    <a:pt x="64" y="139"/>
                  </a:lnTo>
                  <a:lnTo>
                    <a:pt x="64" y="133"/>
                  </a:lnTo>
                  <a:lnTo>
                    <a:pt x="58" y="127"/>
                  </a:lnTo>
                  <a:lnTo>
                    <a:pt x="64" y="122"/>
                  </a:lnTo>
                  <a:lnTo>
                    <a:pt x="64" y="116"/>
                  </a:lnTo>
                  <a:lnTo>
                    <a:pt x="75" y="110"/>
                  </a:lnTo>
                  <a:lnTo>
                    <a:pt x="75" y="98"/>
                  </a:lnTo>
                  <a:lnTo>
                    <a:pt x="70" y="93"/>
                  </a:lnTo>
                  <a:lnTo>
                    <a:pt x="64" y="87"/>
                  </a:lnTo>
                  <a:lnTo>
                    <a:pt x="64" y="93"/>
                  </a:lnTo>
                  <a:lnTo>
                    <a:pt x="52" y="93"/>
                  </a:lnTo>
                  <a:lnTo>
                    <a:pt x="41" y="75"/>
                  </a:lnTo>
                  <a:lnTo>
                    <a:pt x="35" y="75"/>
                  </a:lnTo>
                  <a:lnTo>
                    <a:pt x="23" y="46"/>
                  </a:lnTo>
                  <a:lnTo>
                    <a:pt x="17" y="46"/>
                  </a:lnTo>
                  <a:lnTo>
                    <a:pt x="11" y="40"/>
                  </a:lnTo>
                  <a:lnTo>
                    <a:pt x="6" y="11"/>
                  </a:lnTo>
                  <a:lnTo>
                    <a:pt x="6" y="17"/>
                  </a:lnTo>
                  <a:lnTo>
                    <a:pt x="0" y="17"/>
                  </a:lnTo>
                  <a:lnTo>
                    <a:pt x="0" y="11"/>
                  </a:lnTo>
                  <a:lnTo>
                    <a:pt x="23" y="11"/>
                  </a:lnTo>
                  <a:lnTo>
                    <a:pt x="35" y="11"/>
                  </a:lnTo>
                  <a:lnTo>
                    <a:pt x="41" y="11"/>
                  </a:lnTo>
                  <a:lnTo>
                    <a:pt x="46" y="11"/>
                  </a:lnTo>
                  <a:lnTo>
                    <a:pt x="64" y="11"/>
                  </a:lnTo>
                  <a:lnTo>
                    <a:pt x="70" y="11"/>
                  </a:lnTo>
                  <a:lnTo>
                    <a:pt x="87" y="11"/>
                  </a:lnTo>
                  <a:lnTo>
                    <a:pt x="99" y="11"/>
                  </a:lnTo>
                  <a:lnTo>
                    <a:pt x="110" y="11"/>
                  </a:lnTo>
                  <a:lnTo>
                    <a:pt x="128" y="11"/>
                  </a:lnTo>
                  <a:lnTo>
                    <a:pt x="133" y="11"/>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8" name="Google Shape;148;p2"/>
            <p:cNvSpPr/>
            <p:nvPr/>
          </p:nvSpPr>
          <p:spPr>
            <a:xfrm>
              <a:off x="3956928" y="2307337"/>
              <a:ext cx="787164" cy="471221"/>
            </a:xfrm>
            <a:custGeom>
              <a:rect b="b" l="l" r="r" t="t"/>
              <a:pathLst>
                <a:path extrusionOk="0" h="383" w="592">
                  <a:moveTo>
                    <a:pt x="163" y="366"/>
                  </a:moveTo>
                  <a:lnTo>
                    <a:pt x="221" y="366"/>
                  </a:lnTo>
                  <a:lnTo>
                    <a:pt x="232" y="372"/>
                  </a:lnTo>
                  <a:lnTo>
                    <a:pt x="279" y="372"/>
                  </a:lnTo>
                  <a:lnTo>
                    <a:pt x="319" y="372"/>
                  </a:lnTo>
                  <a:lnTo>
                    <a:pt x="331" y="378"/>
                  </a:lnTo>
                  <a:lnTo>
                    <a:pt x="343" y="378"/>
                  </a:lnTo>
                  <a:lnTo>
                    <a:pt x="348" y="378"/>
                  </a:lnTo>
                  <a:lnTo>
                    <a:pt x="383" y="378"/>
                  </a:lnTo>
                  <a:lnTo>
                    <a:pt x="401" y="378"/>
                  </a:lnTo>
                  <a:lnTo>
                    <a:pt x="418" y="378"/>
                  </a:lnTo>
                  <a:lnTo>
                    <a:pt x="424" y="378"/>
                  </a:lnTo>
                  <a:lnTo>
                    <a:pt x="453" y="378"/>
                  </a:lnTo>
                  <a:lnTo>
                    <a:pt x="459" y="378"/>
                  </a:lnTo>
                  <a:lnTo>
                    <a:pt x="482" y="378"/>
                  </a:lnTo>
                  <a:lnTo>
                    <a:pt x="482" y="383"/>
                  </a:lnTo>
                  <a:lnTo>
                    <a:pt x="523" y="383"/>
                  </a:lnTo>
                  <a:lnTo>
                    <a:pt x="540" y="383"/>
                  </a:lnTo>
                  <a:lnTo>
                    <a:pt x="557" y="383"/>
                  </a:lnTo>
                  <a:lnTo>
                    <a:pt x="581" y="383"/>
                  </a:lnTo>
                  <a:lnTo>
                    <a:pt x="592" y="383"/>
                  </a:lnTo>
                  <a:lnTo>
                    <a:pt x="592" y="378"/>
                  </a:lnTo>
                  <a:lnTo>
                    <a:pt x="592" y="372"/>
                  </a:lnTo>
                  <a:lnTo>
                    <a:pt x="592" y="337"/>
                  </a:lnTo>
                  <a:lnTo>
                    <a:pt x="581" y="319"/>
                  </a:lnTo>
                  <a:lnTo>
                    <a:pt x="581" y="302"/>
                  </a:lnTo>
                  <a:lnTo>
                    <a:pt x="575" y="302"/>
                  </a:lnTo>
                  <a:lnTo>
                    <a:pt x="581" y="273"/>
                  </a:lnTo>
                  <a:lnTo>
                    <a:pt x="575" y="261"/>
                  </a:lnTo>
                  <a:lnTo>
                    <a:pt x="575" y="244"/>
                  </a:lnTo>
                  <a:lnTo>
                    <a:pt x="575" y="238"/>
                  </a:lnTo>
                  <a:lnTo>
                    <a:pt x="575" y="232"/>
                  </a:lnTo>
                  <a:lnTo>
                    <a:pt x="575" y="221"/>
                  </a:lnTo>
                  <a:lnTo>
                    <a:pt x="575" y="215"/>
                  </a:lnTo>
                  <a:lnTo>
                    <a:pt x="575" y="203"/>
                  </a:lnTo>
                  <a:lnTo>
                    <a:pt x="575" y="192"/>
                  </a:lnTo>
                  <a:lnTo>
                    <a:pt x="569" y="180"/>
                  </a:lnTo>
                  <a:lnTo>
                    <a:pt x="563" y="157"/>
                  </a:lnTo>
                  <a:lnTo>
                    <a:pt x="552" y="128"/>
                  </a:lnTo>
                  <a:lnTo>
                    <a:pt x="552" y="122"/>
                  </a:lnTo>
                  <a:lnTo>
                    <a:pt x="552" y="99"/>
                  </a:lnTo>
                  <a:lnTo>
                    <a:pt x="552" y="82"/>
                  </a:lnTo>
                  <a:lnTo>
                    <a:pt x="552" y="47"/>
                  </a:lnTo>
                  <a:lnTo>
                    <a:pt x="546" y="29"/>
                  </a:lnTo>
                  <a:lnTo>
                    <a:pt x="494" y="29"/>
                  </a:lnTo>
                  <a:lnTo>
                    <a:pt x="412" y="29"/>
                  </a:lnTo>
                  <a:lnTo>
                    <a:pt x="372" y="24"/>
                  </a:lnTo>
                  <a:lnTo>
                    <a:pt x="325" y="24"/>
                  </a:lnTo>
                  <a:lnTo>
                    <a:pt x="232" y="18"/>
                  </a:lnTo>
                  <a:lnTo>
                    <a:pt x="227" y="18"/>
                  </a:lnTo>
                  <a:lnTo>
                    <a:pt x="186" y="18"/>
                  </a:lnTo>
                  <a:lnTo>
                    <a:pt x="116" y="12"/>
                  </a:lnTo>
                  <a:lnTo>
                    <a:pt x="29" y="0"/>
                  </a:lnTo>
                  <a:lnTo>
                    <a:pt x="29" y="29"/>
                  </a:lnTo>
                  <a:lnTo>
                    <a:pt x="29" y="41"/>
                  </a:lnTo>
                  <a:lnTo>
                    <a:pt x="29" y="47"/>
                  </a:lnTo>
                  <a:lnTo>
                    <a:pt x="23" y="58"/>
                  </a:lnTo>
                  <a:lnTo>
                    <a:pt x="23" y="70"/>
                  </a:lnTo>
                  <a:lnTo>
                    <a:pt x="23" y="105"/>
                  </a:lnTo>
                  <a:lnTo>
                    <a:pt x="23" y="116"/>
                  </a:lnTo>
                  <a:lnTo>
                    <a:pt x="18" y="134"/>
                  </a:lnTo>
                  <a:lnTo>
                    <a:pt x="18" y="145"/>
                  </a:lnTo>
                  <a:lnTo>
                    <a:pt x="12" y="186"/>
                  </a:lnTo>
                  <a:lnTo>
                    <a:pt x="12" y="192"/>
                  </a:lnTo>
                  <a:lnTo>
                    <a:pt x="12" y="215"/>
                  </a:lnTo>
                  <a:lnTo>
                    <a:pt x="6" y="261"/>
                  </a:lnTo>
                  <a:lnTo>
                    <a:pt x="6" y="273"/>
                  </a:lnTo>
                  <a:lnTo>
                    <a:pt x="6" y="285"/>
                  </a:lnTo>
                  <a:lnTo>
                    <a:pt x="6" y="290"/>
                  </a:lnTo>
                  <a:lnTo>
                    <a:pt x="0" y="314"/>
                  </a:lnTo>
                  <a:lnTo>
                    <a:pt x="0" y="319"/>
                  </a:lnTo>
                  <a:lnTo>
                    <a:pt x="0" y="337"/>
                  </a:lnTo>
                  <a:lnTo>
                    <a:pt x="0" y="354"/>
                  </a:lnTo>
                  <a:lnTo>
                    <a:pt x="35" y="354"/>
                  </a:lnTo>
                  <a:lnTo>
                    <a:pt x="81" y="360"/>
                  </a:lnTo>
                  <a:lnTo>
                    <a:pt x="87" y="360"/>
                  </a:lnTo>
                  <a:lnTo>
                    <a:pt x="122" y="360"/>
                  </a:lnTo>
                  <a:lnTo>
                    <a:pt x="151" y="366"/>
                  </a:lnTo>
                  <a:lnTo>
                    <a:pt x="163" y="36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49" name="Google Shape;149;p2"/>
            <p:cNvSpPr/>
            <p:nvPr/>
          </p:nvSpPr>
          <p:spPr>
            <a:xfrm>
              <a:off x="3887785" y="3150121"/>
              <a:ext cx="1003899" cy="456456"/>
            </a:xfrm>
            <a:custGeom>
              <a:rect b="b" l="l" r="r" t="t"/>
              <a:pathLst>
                <a:path extrusionOk="0" h="371" w="755">
                  <a:moveTo>
                    <a:pt x="453" y="371"/>
                  </a:moveTo>
                  <a:lnTo>
                    <a:pt x="441" y="371"/>
                  </a:lnTo>
                  <a:lnTo>
                    <a:pt x="424" y="371"/>
                  </a:lnTo>
                  <a:lnTo>
                    <a:pt x="418" y="365"/>
                  </a:lnTo>
                  <a:lnTo>
                    <a:pt x="412" y="365"/>
                  </a:lnTo>
                  <a:lnTo>
                    <a:pt x="400" y="365"/>
                  </a:lnTo>
                  <a:lnTo>
                    <a:pt x="395" y="365"/>
                  </a:lnTo>
                  <a:lnTo>
                    <a:pt x="377" y="365"/>
                  </a:lnTo>
                  <a:lnTo>
                    <a:pt x="360" y="365"/>
                  </a:lnTo>
                  <a:lnTo>
                    <a:pt x="331" y="365"/>
                  </a:lnTo>
                  <a:lnTo>
                    <a:pt x="325" y="365"/>
                  </a:lnTo>
                  <a:lnTo>
                    <a:pt x="308" y="365"/>
                  </a:lnTo>
                  <a:lnTo>
                    <a:pt x="290" y="365"/>
                  </a:lnTo>
                  <a:lnTo>
                    <a:pt x="279" y="360"/>
                  </a:lnTo>
                  <a:lnTo>
                    <a:pt x="273" y="360"/>
                  </a:lnTo>
                  <a:lnTo>
                    <a:pt x="267" y="360"/>
                  </a:lnTo>
                  <a:lnTo>
                    <a:pt x="244" y="360"/>
                  </a:lnTo>
                  <a:lnTo>
                    <a:pt x="226" y="360"/>
                  </a:lnTo>
                  <a:lnTo>
                    <a:pt x="221" y="360"/>
                  </a:lnTo>
                  <a:lnTo>
                    <a:pt x="163" y="354"/>
                  </a:lnTo>
                  <a:lnTo>
                    <a:pt x="163" y="313"/>
                  </a:lnTo>
                  <a:lnTo>
                    <a:pt x="168" y="307"/>
                  </a:lnTo>
                  <a:lnTo>
                    <a:pt x="168" y="296"/>
                  </a:lnTo>
                  <a:lnTo>
                    <a:pt x="168" y="284"/>
                  </a:lnTo>
                  <a:lnTo>
                    <a:pt x="168" y="278"/>
                  </a:lnTo>
                  <a:lnTo>
                    <a:pt x="168" y="273"/>
                  </a:lnTo>
                  <a:lnTo>
                    <a:pt x="168" y="244"/>
                  </a:lnTo>
                  <a:lnTo>
                    <a:pt x="122" y="238"/>
                  </a:lnTo>
                  <a:lnTo>
                    <a:pt x="116" y="238"/>
                  </a:lnTo>
                  <a:lnTo>
                    <a:pt x="58" y="232"/>
                  </a:lnTo>
                  <a:lnTo>
                    <a:pt x="41" y="232"/>
                  </a:lnTo>
                  <a:lnTo>
                    <a:pt x="35" y="232"/>
                  </a:lnTo>
                  <a:lnTo>
                    <a:pt x="0" y="226"/>
                  </a:lnTo>
                  <a:lnTo>
                    <a:pt x="0" y="215"/>
                  </a:lnTo>
                  <a:lnTo>
                    <a:pt x="0" y="191"/>
                  </a:lnTo>
                  <a:lnTo>
                    <a:pt x="0" y="186"/>
                  </a:lnTo>
                  <a:lnTo>
                    <a:pt x="6" y="168"/>
                  </a:lnTo>
                  <a:lnTo>
                    <a:pt x="6" y="162"/>
                  </a:lnTo>
                  <a:lnTo>
                    <a:pt x="6" y="157"/>
                  </a:lnTo>
                  <a:lnTo>
                    <a:pt x="6" y="151"/>
                  </a:lnTo>
                  <a:lnTo>
                    <a:pt x="6" y="145"/>
                  </a:lnTo>
                  <a:lnTo>
                    <a:pt x="6" y="128"/>
                  </a:lnTo>
                  <a:lnTo>
                    <a:pt x="12" y="116"/>
                  </a:lnTo>
                  <a:lnTo>
                    <a:pt x="12" y="99"/>
                  </a:lnTo>
                  <a:lnTo>
                    <a:pt x="12" y="87"/>
                  </a:lnTo>
                  <a:lnTo>
                    <a:pt x="17" y="46"/>
                  </a:lnTo>
                  <a:lnTo>
                    <a:pt x="17" y="23"/>
                  </a:lnTo>
                  <a:lnTo>
                    <a:pt x="17" y="6"/>
                  </a:lnTo>
                  <a:lnTo>
                    <a:pt x="17" y="0"/>
                  </a:lnTo>
                  <a:lnTo>
                    <a:pt x="23" y="0"/>
                  </a:lnTo>
                  <a:lnTo>
                    <a:pt x="64" y="6"/>
                  </a:lnTo>
                  <a:lnTo>
                    <a:pt x="87" y="6"/>
                  </a:lnTo>
                  <a:lnTo>
                    <a:pt x="104" y="6"/>
                  </a:lnTo>
                  <a:lnTo>
                    <a:pt x="116" y="12"/>
                  </a:lnTo>
                  <a:lnTo>
                    <a:pt x="122" y="12"/>
                  </a:lnTo>
                  <a:lnTo>
                    <a:pt x="151" y="12"/>
                  </a:lnTo>
                  <a:lnTo>
                    <a:pt x="168" y="12"/>
                  </a:lnTo>
                  <a:lnTo>
                    <a:pt x="186" y="12"/>
                  </a:lnTo>
                  <a:lnTo>
                    <a:pt x="209" y="17"/>
                  </a:lnTo>
                  <a:lnTo>
                    <a:pt x="215" y="17"/>
                  </a:lnTo>
                  <a:lnTo>
                    <a:pt x="255" y="17"/>
                  </a:lnTo>
                  <a:lnTo>
                    <a:pt x="290" y="23"/>
                  </a:lnTo>
                  <a:lnTo>
                    <a:pt x="313" y="23"/>
                  </a:lnTo>
                  <a:lnTo>
                    <a:pt x="342" y="23"/>
                  </a:lnTo>
                  <a:lnTo>
                    <a:pt x="395" y="29"/>
                  </a:lnTo>
                  <a:lnTo>
                    <a:pt x="418" y="29"/>
                  </a:lnTo>
                  <a:lnTo>
                    <a:pt x="482" y="29"/>
                  </a:lnTo>
                  <a:lnTo>
                    <a:pt x="493" y="41"/>
                  </a:lnTo>
                  <a:lnTo>
                    <a:pt x="499" y="41"/>
                  </a:lnTo>
                  <a:lnTo>
                    <a:pt x="505" y="46"/>
                  </a:lnTo>
                  <a:lnTo>
                    <a:pt x="511" y="46"/>
                  </a:lnTo>
                  <a:lnTo>
                    <a:pt x="522" y="58"/>
                  </a:lnTo>
                  <a:lnTo>
                    <a:pt x="534" y="46"/>
                  </a:lnTo>
                  <a:lnTo>
                    <a:pt x="557" y="46"/>
                  </a:lnTo>
                  <a:lnTo>
                    <a:pt x="569" y="46"/>
                  </a:lnTo>
                  <a:lnTo>
                    <a:pt x="586" y="46"/>
                  </a:lnTo>
                  <a:lnTo>
                    <a:pt x="592" y="52"/>
                  </a:lnTo>
                  <a:lnTo>
                    <a:pt x="598" y="58"/>
                  </a:lnTo>
                  <a:lnTo>
                    <a:pt x="609" y="58"/>
                  </a:lnTo>
                  <a:lnTo>
                    <a:pt x="627" y="64"/>
                  </a:lnTo>
                  <a:lnTo>
                    <a:pt x="633" y="75"/>
                  </a:lnTo>
                  <a:lnTo>
                    <a:pt x="638" y="87"/>
                  </a:lnTo>
                  <a:lnTo>
                    <a:pt x="650" y="87"/>
                  </a:lnTo>
                  <a:lnTo>
                    <a:pt x="656" y="93"/>
                  </a:lnTo>
                  <a:lnTo>
                    <a:pt x="662" y="116"/>
                  </a:lnTo>
                  <a:lnTo>
                    <a:pt x="662" y="122"/>
                  </a:lnTo>
                  <a:lnTo>
                    <a:pt x="667" y="133"/>
                  </a:lnTo>
                  <a:lnTo>
                    <a:pt x="667" y="139"/>
                  </a:lnTo>
                  <a:lnTo>
                    <a:pt x="673" y="145"/>
                  </a:lnTo>
                  <a:lnTo>
                    <a:pt x="679" y="145"/>
                  </a:lnTo>
                  <a:lnTo>
                    <a:pt x="679" y="162"/>
                  </a:lnTo>
                  <a:lnTo>
                    <a:pt x="685" y="174"/>
                  </a:lnTo>
                  <a:lnTo>
                    <a:pt x="679" y="180"/>
                  </a:lnTo>
                  <a:lnTo>
                    <a:pt x="685" y="191"/>
                  </a:lnTo>
                  <a:lnTo>
                    <a:pt x="691" y="197"/>
                  </a:lnTo>
                  <a:lnTo>
                    <a:pt x="691" y="203"/>
                  </a:lnTo>
                  <a:lnTo>
                    <a:pt x="691" y="209"/>
                  </a:lnTo>
                  <a:lnTo>
                    <a:pt x="696" y="215"/>
                  </a:lnTo>
                  <a:lnTo>
                    <a:pt x="702" y="226"/>
                  </a:lnTo>
                  <a:lnTo>
                    <a:pt x="696" y="232"/>
                  </a:lnTo>
                  <a:lnTo>
                    <a:pt x="696" y="238"/>
                  </a:lnTo>
                  <a:lnTo>
                    <a:pt x="702" y="238"/>
                  </a:lnTo>
                  <a:lnTo>
                    <a:pt x="702" y="244"/>
                  </a:lnTo>
                  <a:lnTo>
                    <a:pt x="702" y="255"/>
                  </a:lnTo>
                  <a:lnTo>
                    <a:pt x="702" y="261"/>
                  </a:lnTo>
                  <a:lnTo>
                    <a:pt x="708" y="273"/>
                  </a:lnTo>
                  <a:lnTo>
                    <a:pt x="708" y="284"/>
                  </a:lnTo>
                  <a:lnTo>
                    <a:pt x="702" y="290"/>
                  </a:lnTo>
                  <a:lnTo>
                    <a:pt x="714" y="302"/>
                  </a:lnTo>
                  <a:lnTo>
                    <a:pt x="714" y="307"/>
                  </a:lnTo>
                  <a:lnTo>
                    <a:pt x="714" y="313"/>
                  </a:lnTo>
                  <a:lnTo>
                    <a:pt x="720" y="313"/>
                  </a:lnTo>
                  <a:lnTo>
                    <a:pt x="720" y="307"/>
                  </a:lnTo>
                  <a:lnTo>
                    <a:pt x="725" y="336"/>
                  </a:lnTo>
                  <a:lnTo>
                    <a:pt x="731" y="342"/>
                  </a:lnTo>
                  <a:lnTo>
                    <a:pt x="737" y="342"/>
                  </a:lnTo>
                  <a:lnTo>
                    <a:pt x="749" y="371"/>
                  </a:lnTo>
                  <a:lnTo>
                    <a:pt x="755" y="371"/>
                  </a:lnTo>
                  <a:lnTo>
                    <a:pt x="749" y="371"/>
                  </a:lnTo>
                  <a:lnTo>
                    <a:pt x="708" y="371"/>
                  </a:lnTo>
                  <a:lnTo>
                    <a:pt x="702" y="371"/>
                  </a:lnTo>
                  <a:lnTo>
                    <a:pt x="691" y="371"/>
                  </a:lnTo>
                  <a:lnTo>
                    <a:pt x="679" y="371"/>
                  </a:lnTo>
                  <a:lnTo>
                    <a:pt x="673" y="371"/>
                  </a:lnTo>
                  <a:lnTo>
                    <a:pt x="667" y="371"/>
                  </a:lnTo>
                  <a:lnTo>
                    <a:pt x="662" y="371"/>
                  </a:lnTo>
                  <a:lnTo>
                    <a:pt x="650" y="371"/>
                  </a:lnTo>
                  <a:lnTo>
                    <a:pt x="627" y="371"/>
                  </a:lnTo>
                  <a:lnTo>
                    <a:pt x="621" y="371"/>
                  </a:lnTo>
                  <a:lnTo>
                    <a:pt x="615" y="371"/>
                  </a:lnTo>
                  <a:lnTo>
                    <a:pt x="609" y="371"/>
                  </a:lnTo>
                  <a:lnTo>
                    <a:pt x="592" y="371"/>
                  </a:lnTo>
                  <a:lnTo>
                    <a:pt x="580" y="371"/>
                  </a:lnTo>
                  <a:lnTo>
                    <a:pt x="575" y="371"/>
                  </a:lnTo>
                  <a:lnTo>
                    <a:pt x="569" y="371"/>
                  </a:lnTo>
                  <a:lnTo>
                    <a:pt x="551" y="371"/>
                  </a:lnTo>
                  <a:lnTo>
                    <a:pt x="534" y="371"/>
                  </a:lnTo>
                  <a:lnTo>
                    <a:pt x="528" y="371"/>
                  </a:lnTo>
                  <a:lnTo>
                    <a:pt x="522" y="371"/>
                  </a:lnTo>
                  <a:lnTo>
                    <a:pt x="517" y="371"/>
                  </a:lnTo>
                  <a:lnTo>
                    <a:pt x="505" y="371"/>
                  </a:lnTo>
                  <a:lnTo>
                    <a:pt x="493" y="371"/>
                  </a:lnTo>
                  <a:lnTo>
                    <a:pt x="482" y="371"/>
                  </a:lnTo>
                  <a:lnTo>
                    <a:pt x="470" y="371"/>
                  </a:lnTo>
                  <a:lnTo>
                    <a:pt x="464" y="371"/>
                  </a:lnTo>
                  <a:lnTo>
                    <a:pt x="453" y="371"/>
                  </a:lnTo>
                  <a:close/>
                </a:path>
              </a:pathLst>
            </a:custGeom>
            <a:solidFill>
              <a:srgbClr val="EDA631"/>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0" name="Google Shape;150;p2"/>
            <p:cNvSpPr/>
            <p:nvPr/>
          </p:nvSpPr>
          <p:spPr>
            <a:xfrm>
              <a:off x="3910390" y="2742878"/>
              <a:ext cx="849658" cy="521665"/>
            </a:xfrm>
            <a:custGeom>
              <a:rect b="b" l="l" r="r" t="t"/>
              <a:pathLst>
                <a:path extrusionOk="0" h="424" w="639">
                  <a:moveTo>
                    <a:pt x="575" y="383"/>
                  </a:moveTo>
                  <a:lnTo>
                    <a:pt x="581" y="389"/>
                  </a:lnTo>
                  <a:lnTo>
                    <a:pt x="592" y="389"/>
                  </a:lnTo>
                  <a:lnTo>
                    <a:pt x="610" y="395"/>
                  </a:lnTo>
                  <a:lnTo>
                    <a:pt x="616" y="406"/>
                  </a:lnTo>
                  <a:lnTo>
                    <a:pt x="621" y="418"/>
                  </a:lnTo>
                  <a:lnTo>
                    <a:pt x="633" y="418"/>
                  </a:lnTo>
                  <a:lnTo>
                    <a:pt x="639" y="424"/>
                  </a:lnTo>
                  <a:lnTo>
                    <a:pt x="633" y="418"/>
                  </a:lnTo>
                  <a:lnTo>
                    <a:pt x="633" y="412"/>
                  </a:lnTo>
                  <a:lnTo>
                    <a:pt x="633" y="406"/>
                  </a:lnTo>
                  <a:lnTo>
                    <a:pt x="621" y="395"/>
                  </a:lnTo>
                  <a:lnTo>
                    <a:pt x="627" y="372"/>
                  </a:lnTo>
                  <a:lnTo>
                    <a:pt x="633" y="366"/>
                  </a:lnTo>
                  <a:lnTo>
                    <a:pt x="633" y="360"/>
                  </a:lnTo>
                  <a:lnTo>
                    <a:pt x="639" y="354"/>
                  </a:lnTo>
                  <a:lnTo>
                    <a:pt x="639" y="348"/>
                  </a:lnTo>
                  <a:lnTo>
                    <a:pt x="633" y="337"/>
                  </a:lnTo>
                  <a:lnTo>
                    <a:pt x="627" y="331"/>
                  </a:lnTo>
                  <a:lnTo>
                    <a:pt x="633" y="319"/>
                  </a:lnTo>
                  <a:lnTo>
                    <a:pt x="627" y="308"/>
                  </a:lnTo>
                  <a:lnTo>
                    <a:pt x="633" y="308"/>
                  </a:lnTo>
                  <a:lnTo>
                    <a:pt x="639" y="308"/>
                  </a:lnTo>
                  <a:lnTo>
                    <a:pt x="639" y="290"/>
                  </a:lnTo>
                  <a:lnTo>
                    <a:pt x="639" y="279"/>
                  </a:lnTo>
                  <a:lnTo>
                    <a:pt x="639" y="267"/>
                  </a:lnTo>
                  <a:lnTo>
                    <a:pt x="639" y="250"/>
                  </a:lnTo>
                  <a:lnTo>
                    <a:pt x="639" y="232"/>
                  </a:lnTo>
                  <a:lnTo>
                    <a:pt x="639" y="227"/>
                  </a:lnTo>
                  <a:lnTo>
                    <a:pt x="639" y="186"/>
                  </a:lnTo>
                  <a:lnTo>
                    <a:pt x="639" y="180"/>
                  </a:lnTo>
                  <a:lnTo>
                    <a:pt x="639" y="174"/>
                  </a:lnTo>
                  <a:lnTo>
                    <a:pt x="639" y="157"/>
                  </a:lnTo>
                  <a:lnTo>
                    <a:pt x="639" y="140"/>
                  </a:lnTo>
                  <a:lnTo>
                    <a:pt x="639" y="105"/>
                  </a:lnTo>
                  <a:lnTo>
                    <a:pt x="639" y="99"/>
                  </a:lnTo>
                  <a:lnTo>
                    <a:pt x="633" y="93"/>
                  </a:lnTo>
                  <a:lnTo>
                    <a:pt x="627" y="87"/>
                  </a:lnTo>
                  <a:lnTo>
                    <a:pt x="610" y="70"/>
                  </a:lnTo>
                  <a:lnTo>
                    <a:pt x="604" y="64"/>
                  </a:lnTo>
                  <a:lnTo>
                    <a:pt x="621" y="47"/>
                  </a:lnTo>
                  <a:lnTo>
                    <a:pt x="627" y="29"/>
                  </a:lnTo>
                  <a:lnTo>
                    <a:pt x="616" y="29"/>
                  </a:lnTo>
                  <a:lnTo>
                    <a:pt x="592" y="29"/>
                  </a:lnTo>
                  <a:lnTo>
                    <a:pt x="575" y="29"/>
                  </a:lnTo>
                  <a:lnTo>
                    <a:pt x="558" y="29"/>
                  </a:lnTo>
                  <a:lnTo>
                    <a:pt x="517" y="29"/>
                  </a:lnTo>
                  <a:lnTo>
                    <a:pt x="517" y="24"/>
                  </a:lnTo>
                  <a:lnTo>
                    <a:pt x="494" y="24"/>
                  </a:lnTo>
                  <a:lnTo>
                    <a:pt x="488" y="24"/>
                  </a:lnTo>
                  <a:lnTo>
                    <a:pt x="459" y="24"/>
                  </a:lnTo>
                  <a:lnTo>
                    <a:pt x="453" y="24"/>
                  </a:lnTo>
                  <a:lnTo>
                    <a:pt x="436" y="24"/>
                  </a:lnTo>
                  <a:lnTo>
                    <a:pt x="418" y="24"/>
                  </a:lnTo>
                  <a:lnTo>
                    <a:pt x="383" y="24"/>
                  </a:lnTo>
                  <a:lnTo>
                    <a:pt x="378" y="24"/>
                  </a:lnTo>
                  <a:lnTo>
                    <a:pt x="366" y="24"/>
                  </a:lnTo>
                  <a:lnTo>
                    <a:pt x="354" y="18"/>
                  </a:lnTo>
                  <a:lnTo>
                    <a:pt x="314" y="18"/>
                  </a:lnTo>
                  <a:lnTo>
                    <a:pt x="267" y="18"/>
                  </a:lnTo>
                  <a:lnTo>
                    <a:pt x="256" y="12"/>
                  </a:lnTo>
                  <a:lnTo>
                    <a:pt x="198" y="12"/>
                  </a:lnTo>
                  <a:lnTo>
                    <a:pt x="186" y="12"/>
                  </a:lnTo>
                  <a:lnTo>
                    <a:pt x="157" y="6"/>
                  </a:lnTo>
                  <a:lnTo>
                    <a:pt x="122" y="6"/>
                  </a:lnTo>
                  <a:lnTo>
                    <a:pt x="116" y="6"/>
                  </a:lnTo>
                  <a:lnTo>
                    <a:pt x="70" y="0"/>
                  </a:lnTo>
                  <a:lnTo>
                    <a:pt x="35" y="0"/>
                  </a:lnTo>
                  <a:lnTo>
                    <a:pt x="35" y="6"/>
                  </a:lnTo>
                  <a:lnTo>
                    <a:pt x="29" y="18"/>
                  </a:lnTo>
                  <a:lnTo>
                    <a:pt x="29" y="76"/>
                  </a:lnTo>
                  <a:lnTo>
                    <a:pt x="29" y="82"/>
                  </a:lnTo>
                  <a:lnTo>
                    <a:pt x="24" y="105"/>
                  </a:lnTo>
                  <a:lnTo>
                    <a:pt x="18" y="134"/>
                  </a:lnTo>
                  <a:lnTo>
                    <a:pt x="18" y="151"/>
                  </a:lnTo>
                  <a:lnTo>
                    <a:pt x="18" y="163"/>
                  </a:lnTo>
                  <a:lnTo>
                    <a:pt x="18" y="192"/>
                  </a:lnTo>
                  <a:lnTo>
                    <a:pt x="12" y="198"/>
                  </a:lnTo>
                  <a:lnTo>
                    <a:pt x="12" y="203"/>
                  </a:lnTo>
                  <a:lnTo>
                    <a:pt x="12" y="221"/>
                  </a:lnTo>
                  <a:lnTo>
                    <a:pt x="12" y="232"/>
                  </a:lnTo>
                  <a:lnTo>
                    <a:pt x="12" y="250"/>
                  </a:lnTo>
                  <a:lnTo>
                    <a:pt x="6" y="261"/>
                  </a:lnTo>
                  <a:lnTo>
                    <a:pt x="6" y="273"/>
                  </a:lnTo>
                  <a:lnTo>
                    <a:pt x="6" y="279"/>
                  </a:lnTo>
                  <a:lnTo>
                    <a:pt x="6" y="290"/>
                  </a:lnTo>
                  <a:lnTo>
                    <a:pt x="6" y="319"/>
                  </a:lnTo>
                  <a:lnTo>
                    <a:pt x="0" y="331"/>
                  </a:lnTo>
                  <a:lnTo>
                    <a:pt x="6" y="331"/>
                  </a:lnTo>
                  <a:lnTo>
                    <a:pt x="47" y="337"/>
                  </a:lnTo>
                  <a:lnTo>
                    <a:pt x="70" y="337"/>
                  </a:lnTo>
                  <a:lnTo>
                    <a:pt x="87" y="337"/>
                  </a:lnTo>
                  <a:lnTo>
                    <a:pt x="99" y="343"/>
                  </a:lnTo>
                  <a:lnTo>
                    <a:pt x="105" y="343"/>
                  </a:lnTo>
                  <a:lnTo>
                    <a:pt x="134" y="343"/>
                  </a:lnTo>
                  <a:lnTo>
                    <a:pt x="151" y="343"/>
                  </a:lnTo>
                  <a:lnTo>
                    <a:pt x="169" y="343"/>
                  </a:lnTo>
                  <a:lnTo>
                    <a:pt x="192" y="348"/>
                  </a:lnTo>
                  <a:lnTo>
                    <a:pt x="198" y="348"/>
                  </a:lnTo>
                  <a:lnTo>
                    <a:pt x="238" y="348"/>
                  </a:lnTo>
                  <a:lnTo>
                    <a:pt x="273" y="354"/>
                  </a:lnTo>
                  <a:lnTo>
                    <a:pt x="296" y="354"/>
                  </a:lnTo>
                  <a:lnTo>
                    <a:pt x="325" y="354"/>
                  </a:lnTo>
                  <a:lnTo>
                    <a:pt x="378" y="360"/>
                  </a:lnTo>
                  <a:lnTo>
                    <a:pt x="401" y="360"/>
                  </a:lnTo>
                  <a:lnTo>
                    <a:pt x="465" y="360"/>
                  </a:lnTo>
                  <a:lnTo>
                    <a:pt x="476" y="372"/>
                  </a:lnTo>
                  <a:lnTo>
                    <a:pt x="482" y="372"/>
                  </a:lnTo>
                  <a:lnTo>
                    <a:pt x="488" y="377"/>
                  </a:lnTo>
                  <a:lnTo>
                    <a:pt x="494" y="377"/>
                  </a:lnTo>
                  <a:lnTo>
                    <a:pt x="505" y="389"/>
                  </a:lnTo>
                  <a:lnTo>
                    <a:pt x="517" y="377"/>
                  </a:lnTo>
                  <a:lnTo>
                    <a:pt x="540" y="377"/>
                  </a:lnTo>
                  <a:lnTo>
                    <a:pt x="552" y="377"/>
                  </a:lnTo>
                  <a:lnTo>
                    <a:pt x="569" y="377"/>
                  </a:lnTo>
                  <a:lnTo>
                    <a:pt x="575" y="383"/>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1" name="Google Shape;151;p2"/>
            <p:cNvSpPr/>
            <p:nvPr/>
          </p:nvSpPr>
          <p:spPr>
            <a:xfrm>
              <a:off x="5137675" y="2622304"/>
              <a:ext cx="632923" cy="620094"/>
            </a:xfrm>
            <a:custGeom>
              <a:rect b="b" l="l" r="r" t="t"/>
              <a:pathLst>
                <a:path extrusionOk="0" h="504" w="476">
                  <a:moveTo>
                    <a:pt x="360" y="493"/>
                  </a:moveTo>
                  <a:lnTo>
                    <a:pt x="354" y="493"/>
                  </a:lnTo>
                  <a:lnTo>
                    <a:pt x="348" y="493"/>
                  </a:lnTo>
                  <a:lnTo>
                    <a:pt x="337" y="493"/>
                  </a:lnTo>
                  <a:lnTo>
                    <a:pt x="319" y="499"/>
                  </a:lnTo>
                  <a:lnTo>
                    <a:pt x="308" y="499"/>
                  </a:lnTo>
                  <a:lnTo>
                    <a:pt x="296" y="499"/>
                  </a:lnTo>
                  <a:lnTo>
                    <a:pt x="290" y="499"/>
                  </a:lnTo>
                  <a:lnTo>
                    <a:pt x="273" y="499"/>
                  </a:lnTo>
                  <a:lnTo>
                    <a:pt x="267" y="499"/>
                  </a:lnTo>
                  <a:lnTo>
                    <a:pt x="261" y="499"/>
                  </a:lnTo>
                  <a:lnTo>
                    <a:pt x="250" y="499"/>
                  </a:lnTo>
                  <a:lnTo>
                    <a:pt x="244" y="499"/>
                  </a:lnTo>
                  <a:lnTo>
                    <a:pt x="221" y="504"/>
                  </a:lnTo>
                  <a:lnTo>
                    <a:pt x="215" y="504"/>
                  </a:lnTo>
                  <a:lnTo>
                    <a:pt x="209" y="504"/>
                  </a:lnTo>
                  <a:lnTo>
                    <a:pt x="203" y="504"/>
                  </a:lnTo>
                  <a:lnTo>
                    <a:pt x="198" y="493"/>
                  </a:lnTo>
                  <a:lnTo>
                    <a:pt x="192" y="487"/>
                  </a:lnTo>
                  <a:lnTo>
                    <a:pt x="180" y="487"/>
                  </a:lnTo>
                  <a:lnTo>
                    <a:pt x="169" y="475"/>
                  </a:lnTo>
                  <a:lnTo>
                    <a:pt x="163" y="464"/>
                  </a:lnTo>
                  <a:lnTo>
                    <a:pt x="157" y="452"/>
                  </a:lnTo>
                  <a:lnTo>
                    <a:pt x="157" y="441"/>
                  </a:lnTo>
                  <a:lnTo>
                    <a:pt x="163" y="423"/>
                  </a:lnTo>
                  <a:lnTo>
                    <a:pt x="151" y="406"/>
                  </a:lnTo>
                  <a:lnTo>
                    <a:pt x="151" y="400"/>
                  </a:lnTo>
                  <a:lnTo>
                    <a:pt x="151" y="394"/>
                  </a:lnTo>
                  <a:lnTo>
                    <a:pt x="145" y="383"/>
                  </a:lnTo>
                  <a:lnTo>
                    <a:pt x="145" y="365"/>
                  </a:lnTo>
                  <a:lnTo>
                    <a:pt x="145" y="359"/>
                  </a:lnTo>
                  <a:lnTo>
                    <a:pt x="140" y="354"/>
                  </a:lnTo>
                  <a:lnTo>
                    <a:pt x="134" y="342"/>
                  </a:lnTo>
                  <a:lnTo>
                    <a:pt x="128" y="336"/>
                  </a:lnTo>
                  <a:lnTo>
                    <a:pt x="122" y="336"/>
                  </a:lnTo>
                  <a:lnTo>
                    <a:pt x="116" y="336"/>
                  </a:lnTo>
                  <a:lnTo>
                    <a:pt x="110" y="330"/>
                  </a:lnTo>
                  <a:lnTo>
                    <a:pt x="105" y="325"/>
                  </a:lnTo>
                  <a:lnTo>
                    <a:pt x="93" y="319"/>
                  </a:lnTo>
                  <a:lnTo>
                    <a:pt x="87" y="313"/>
                  </a:lnTo>
                  <a:lnTo>
                    <a:pt x="81" y="296"/>
                  </a:lnTo>
                  <a:lnTo>
                    <a:pt x="70" y="296"/>
                  </a:lnTo>
                  <a:lnTo>
                    <a:pt x="70" y="290"/>
                  </a:lnTo>
                  <a:lnTo>
                    <a:pt x="58" y="290"/>
                  </a:lnTo>
                  <a:lnTo>
                    <a:pt x="52" y="284"/>
                  </a:lnTo>
                  <a:lnTo>
                    <a:pt x="52" y="278"/>
                  </a:lnTo>
                  <a:lnTo>
                    <a:pt x="35" y="278"/>
                  </a:lnTo>
                  <a:lnTo>
                    <a:pt x="18" y="261"/>
                  </a:lnTo>
                  <a:lnTo>
                    <a:pt x="12" y="255"/>
                  </a:lnTo>
                  <a:lnTo>
                    <a:pt x="12" y="243"/>
                  </a:lnTo>
                  <a:lnTo>
                    <a:pt x="12" y="226"/>
                  </a:lnTo>
                  <a:lnTo>
                    <a:pt x="18" y="214"/>
                  </a:lnTo>
                  <a:lnTo>
                    <a:pt x="12" y="203"/>
                  </a:lnTo>
                  <a:lnTo>
                    <a:pt x="12" y="197"/>
                  </a:lnTo>
                  <a:lnTo>
                    <a:pt x="18" y="174"/>
                  </a:lnTo>
                  <a:lnTo>
                    <a:pt x="12" y="162"/>
                  </a:lnTo>
                  <a:lnTo>
                    <a:pt x="0" y="156"/>
                  </a:lnTo>
                  <a:lnTo>
                    <a:pt x="6" y="145"/>
                  </a:lnTo>
                  <a:lnTo>
                    <a:pt x="12" y="133"/>
                  </a:lnTo>
                  <a:lnTo>
                    <a:pt x="47" y="104"/>
                  </a:lnTo>
                  <a:lnTo>
                    <a:pt x="47" y="92"/>
                  </a:lnTo>
                  <a:lnTo>
                    <a:pt x="47" y="63"/>
                  </a:lnTo>
                  <a:lnTo>
                    <a:pt x="47" y="58"/>
                  </a:lnTo>
                  <a:lnTo>
                    <a:pt x="47" y="40"/>
                  </a:lnTo>
                  <a:lnTo>
                    <a:pt x="47" y="34"/>
                  </a:lnTo>
                  <a:lnTo>
                    <a:pt x="47" y="40"/>
                  </a:lnTo>
                  <a:lnTo>
                    <a:pt x="58" y="29"/>
                  </a:lnTo>
                  <a:lnTo>
                    <a:pt x="64" y="29"/>
                  </a:lnTo>
                  <a:lnTo>
                    <a:pt x="64" y="34"/>
                  </a:lnTo>
                  <a:lnTo>
                    <a:pt x="81" y="34"/>
                  </a:lnTo>
                  <a:lnTo>
                    <a:pt x="99" y="23"/>
                  </a:lnTo>
                  <a:lnTo>
                    <a:pt x="116" y="17"/>
                  </a:lnTo>
                  <a:lnTo>
                    <a:pt x="128" y="11"/>
                  </a:lnTo>
                  <a:lnTo>
                    <a:pt x="134" y="11"/>
                  </a:lnTo>
                  <a:lnTo>
                    <a:pt x="151" y="0"/>
                  </a:lnTo>
                  <a:lnTo>
                    <a:pt x="163" y="5"/>
                  </a:lnTo>
                  <a:lnTo>
                    <a:pt x="157" y="23"/>
                  </a:lnTo>
                  <a:lnTo>
                    <a:pt x="157" y="29"/>
                  </a:lnTo>
                  <a:lnTo>
                    <a:pt x="151" y="34"/>
                  </a:lnTo>
                  <a:lnTo>
                    <a:pt x="151" y="40"/>
                  </a:lnTo>
                  <a:lnTo>
                    <a:pt x="163" y="34"/>
                  </a:lnTo>
                  <a:lnTo>
                    <a:pt x="163" y="29"/>
                  </a:lnTo>
                  <a:lnTo>
                    <a:pt x="180" y="40"/>
                  </a:lnTo>
                  <a:lnTo>
                    <a:pt x="186" y="40"/>
                  </a:lnTo>
                  <a:lnTo>
                    <a:pt x="192" y="40"/>
                  </a:lnTo>
                  <a:lnTo>
                    <a:pt x="209" y="46"/>
                  </a:lnTo>
                  <a:lnTo>
                    <a:pt x="215" y="63"/>
                  </a:lnTo>
                  <a:lnTo>
                    <a:pt x="232" y="69"/>
                  </a:lnTo>
                  <a:lnTo>
                    <a:pt x="238" y="69"/>
                  </a:lnTo>
                  <a:lnTo>
                    <a:pt x="302" y="81"/>
                  </a:lnTo>
                  <a:lnTo>
                    <a:pt x="308" y="87"/>
                  </a:lnTo>
                  <a:lnTo>
                    <a:pt x="314" y="87"/>
                  </a:lnTo>
                  <a:lnTo>
                    <a:pt x="319" y="92"/>
                  </a:lnTo>
                  <a:lnTo>
                    <a:pt x="331" y="92"/>
                  </a:lnTo>
                  <a:lnTo>
                    <a:pt x="337" y="92"/>
                  </a:lnTo>
                  <a:lnTo>
                    <a:pt x="337" y="98"/>
                  </a:lnTo>
                  <a:lnTo>
                    <a:pt x="348" y="92"/>
                  </a:lnTo>
                  <a:lnTo>
                    <a:pt x="372" y="98"/>
                  </a:lnTo>
                  <a:lnTo>
                    <a:pt x="377" y="98"/>
                  </a:lnTo>
                  <a:lnTo>
                    <a:pt x="383" y="104"/>
                  </a:lnTo>
                  <a:lnTo>
                    <a:pt x="383" y="110"/>
                  </a:lnTo>
                  <a:lnTo>
                    <a:pt x="383" y="116"/>
                  </a:lnTo>
                  <a:lnTo>
                    <a:pt x="389" y="116"/>
                  </a:lnTo>
                  <a:lnTo>
                    <a:pt x="401" y="116"/>
                  </a:lnTo>
                  <a:lnTo>
                    <a:pt x="401" y="122"/>
                  </a:lnTo>
                  <a:lnTo>
                    <a:pt x="424" y="185"/>
                  </a:lnTo>
                  <a:lnTo>
                    <a:pt x="430" y="191"/>
                  </a:lnTo>
                  <a:lnTo>
                    <a:pt x="430" y="197"/>
                  </a:lnTo>
                  <a:lnTo>
                    <a:pt x="430" y="203"/>
                  </a:lnTo>
                  <a:lnTo>
                    <a:pt x="418" y="203"/>
                  </a:lnTo>
                  <a:lnTo>
                    <a:pt x="406" y="232"/>
                  </a:lnTo>
                  <a:lnTo>
                    <a:pt x="401" y="238"/>
                  </a:lnTo>
                  <a:lnTo>
                    <a:pt x="401" y="249"/>
                  </a:lnTo>
                  <a:lnTo>
                    <a:pt x="412" y="249"/>
                  </a:lnTo>
                  <a:lnTo>
                    <a:pt x="424" y="243"/>
                  </a:lnTo>
                  <a:lnTo>
                    <a:pt x="424" y="238"/>
                  </a:lnTo>
                  <a:lnTo>
                    <a:pt x="424" y="232"/>
                  </a:lnTo>
                  <a:lnTo>
                    <a:pt x="441" y="214"/>
                  </a:lnTo>
                  <a:lnTo>
                    <a:pt x="459" y="191"/>
                  </a:lnTo>
                  <a:lnTo>
                    <a:pt x="459" y="185"/>
                  </a:lnTo>
                  <a:lnTo>
                    <a:pt x="465" y="174"/>
                  </a:lnTo>
                  <a:lnTo>
                    <a:pt x="470" y="168"/>
                  </a:lnTo>
                  <a:lnTo>
                    <a:pt x="476" y="162"/>
                  </a:lnTo>
                  <a:lnTo>
                    <a:pt x="476" y="168"/>
                  </a:lnTo>
                  <a:lnTo>
                    <a:pt x="453" y="238"/>
                  </a:lnTo>
                  <a:lnTo>
                    <a:pt x="447" y="255"/>
                  </a:lnTo>
                  <a:lnTo>
                    <a:pt x="441" y="278"/>
                  </a:lnTo>
                  <a:lnTo>
                    <a:pt x="447" y="284"/>
                  </a:lnTo>
                  <a:lnTo>
                    <a:pt x="436" y="313"/>
                  </a:lnTo>
                  <a:lnTo>
                    <a:pt x="430" y="325"/>
                  </a:lnTo>
                  <a:lnTo>
                    <a:pt x="436" y="342"/>
                  </a:lnTo>
                  <a:lnTo>
                    <a:pt x="436" y="359"/>
                  </a:lnTo>
                  <a:lnTo>
                    <a:pt x="430" y="365"/>
                  </a:lnTo>
                  <a:lnTo>
                    <a:pt x="430" y="371"/>
                  </a:lnTo>
                  <a:lnTo>
                    <a:pt x="424" y="388"/>
                  </a:lnTo>
                  <a:lnTo>
                    <a:pt x="424" y="400"/>
                  </a:lnTo>
                  <a:lnTo>
                    <a:pt x="424" y="406"/>
                  </a:lnTo>
                  <a:lnTo>
                    <a:pt x="424" y="417"/>
                  </a:lnTo>
                  <a:lnTo>
                    <a:pt x="430" y="429"/>
                  </a:lnTo>
                  <a:lnTo>
                    <a:pt x="436" y="446"/>
                  </a:lnTo>
                  <a:lnTo>
                    <a:pt x="441" y="458"/>
                  </a:lnTo>
                  <a:lnTo>
                    <a:pt x="441" y="464"/>
                  </a:lnTo>
                  <a:lnTo>
                    <a:pt x="441" y="470"/>
                  </a:lnTo>
                  <a:lnTo>
                    <a:pt x="441" y="487"/>
                  </a:lnTo>
                  <a:lnTo>
                    <a:pt x="424" y="487"/>
                  </a:lnTo>
                  <a:lnTo>
                    <a:pt x="412" y="487"/>
                  </a:lnTo>
                  <a:lnTo>
                    <a:pt x="406" y="487"/>
                  </a:lnTo>
                  <a:lnTo>
                    <a:pt x="401" y="487"/>
                  </a:lnTo>
                  <a:lnTo>
                    <a:pt x="401" y="493"/>
                  </a:lnTo>
                  <a:lnTo>
                    <a:pt x="372" y="493"/>
                  </a:lnTo>
                  <a:lnTo>
                    <a:pt x="366" y="493"/>
                  </a:lnTo>
                  <a:lnTo>
                    <a:pt x="360" y="493"/>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2" name="Google Shape;152;p2"/>
            <p:cNvSpPr/>
            <p:nvPr/>
          </p:nvSpPr>
          <p:spPr>
            <a:xfrm>
              <a:off x="3425061" y="4070417"/>
              <a:ext cx="1704635" cy="1534236"/>
            </a:xfrm>
            <a:custGeom>
              <a:rect b="b" l="l" r="r" t="t"/>
              <a:pathLst>
                <a:path extrusionOk="0" h="1247" w="1282">
                  <a:moveTo>
                    <a:pt x="650" y="1021"/>
                  </a:moveTo>
                  <a:lnTo>
                    <a:pt x="638" y="1010"/>
                  </a:lnTo>
                  <a:lnTo>
                    <a:pt x="627" y="992"/>
                  </a:lnTo>
                  <a:lnTo>
                    <a:pt x="603" y="969"/>
                  </a:lnTo>
                  <a:lnTo>
                    <a:pt x="603" y="963"/>
                  </a:lnTo>
                  <a:lnTo>
                    <a:pt x="592" y="934"/>
                  </a:lnTo>
                  <a:lnTo>
                    <a:pt x="598" y="934"/>
                  </a:lnTo>
                  <a:lnTo>
                    <a:pt x="569" y="882"/>
                  </a:lnTo>
                  <a:lnTo>
                    <a:pt x="563" y="865"/>
                  </a:lnTo>
                  <a:lnTo>
                    <a:pt x="557" y="853"/>
                  </a:lnTo>
                  <a:lnTo>
                    <a:pt x="551" y="841"/>
                  </a:lnTo>
                  <a:lnTo>
                    <a:pt x="534" y="830"/>
                  </a:lnTo>
                  <a:lnTo>
                    <a:pt x="528" y="818"/>
                  </a:lnTo>
                  <a:lnTo>
                    <a:pt x="516" y="812"/>
                  </a:lnTo>
                  <a:lnTo>
                    <a:pt x="511" y="807"/>
                  </a:lnTo>
                  <a:lnTo>
                    <a:pt x="505" y="795"/>
                  </a:lnTo>
                  <a:lnTo>
                    <a:pt x="493" y="783"/>
                  </a:lnTo>
                  <a:lnTo>
                    <a:pt x="481" y="778"/>
                  </a:lnTo>
                  <a:lnTo>
                    <a:pt x="458" y="778"/>
                  </a:lnTo>
                  <a:lnTo>
                    <a:pt x="435" y="772"/>
                  </a:lnTo>
                  <a:lnTo>
                    <a:pt x="429" y="772"/>
                  </a:lnTo>
                  <a:lnTo>
                    <a:pt x="400" y="760"/>
                  </a:lnTo>
                  <a:lnTo>
                    <a:pt x="383" y="772"/>
                  </a:lnTo>
                  <a:lnTo>
                    <a:pt x="371" y="772"/>
                  </a:lnTo>
                  <a:lnTo>
                    <a:pt x="354" y="789"/>
                  </a:lnTo>
                  <a:lnTo>
                    <a:pt x="342" y="830"/>
                  </a:lnTo>
                  <a:lnTo>
                    <a:pt x="319" y="847"/>
                  </a:lnTo>
                  <a:lnTo>
                    <a:pt x="313" y="859"/>
                  </a:lnTo>
                  <a:lnTo>
                    <a:pt x="290" y="853"/>
                  </a:lnTo>
                  <a:lnTo>
                    <a:pt x="273" y="836"/>
                  </a:lnTo>
                  <a:lnTo>
                    <a:pt x="255" y="824"/>
                  </a:lnTo>
                  <a:lnTo>
                    <a:pt x="249" y="818"/>
                  </a:lnTo>
                  <a:lnTo>
                    <a:pt x="226" y="812"/>
                  </a:lnTo>
                  <a:lnTo>
                    <a:pt x="215" y="801"/>
                  </a:lnTo>
                  <a:lnTo>
                    <a:pt x="203" y="789"/>
                  </a:lnTo>
                  <a:lnTo>
                    <a:pt x="180" y="772"/>
                  </a:lnTo>
                  <a:lnTo>
                    <a:pt x="168" y="725"/>
                  </a:lnTo>
                  <a:lnTo>
                    <a:pt x="168" y="696"/>
                  </a:lnTo>
                  <a:lnTo>
                    <a:pt x="151" y="661"/>
                  </a:lnTo>
                  <a:lnTo>
                    <a:pt x="145" y="650"/>
                  </a:lnTo>
                  <a:lnTo>
                    <a:pt x="145" y="644"/>
                  </a:lnTo>
                  <a:lnTo>
                    <a:pt x="110" y="621"/>
                  </a:lnTo>
                  <a:lnTo>
                    <a:pt x="87" y="592"/>
                  </a:lnTo>
                  <a:lnTo>
                    <a:pt x="75" y="580"/>
                  </a:lnTo>
                  <a:lnTo>
                    <a:pt x="52" y="551"/>
                  </a:lnTo>
                  <a:lnTo>
                    <a:pt x="40" y="545"/>
                  </a:lnTo>
                  <a:lnTo>
                    <a:pt x="35" y="540"/>
                  </a:lnTo>
                  <a:lnTo>
                    <a:pt x="17" y="505"/>
                  </a:lnTo>
                  <a:lnTo>
                    <a:pt x="11" y="505"/>
                  </a:lnTo>
                  <a:lnTo>
                    <a:pt x="6" y="499"/>
                  </a:lnTo>
                  <a:lnTo>
                    <a:pt x="0" y="487"/>
                  </a:lnTo>
                  <a:lnTo>
                    <a:pt x="0" y="476"/>
                  </a:lnTo>
                  <a:lnTo>
                    <a:pt x="23" y="476"/>
                  </a:lnTo>
                  <a:lnTo>
                    <a:pt x="40" y="482"/>
                  </a:lnTo>
                  <a:lnTo>
                    <a:pt x="52" y="482"/>
                  </a:lnTo>
                  <a:lnTo>
                    <a:pt x="64" y="482"/>
                  </a:lnTo>
                  <a:lnTo>
                    <a:pt x="122" y="487"/>
                  </a:lnTo>
                  <a:lnTo>
                    <a:pt x="151" y="493"/>
                  </a:lnTo>
                  <a:lnTo>
                    <a:pt x="168" y="493"/>
                  </a:lnTo>
                  <a:lnTo>
                    <a:pt x="174" y="493"/>
                  </a:lnTo>
                  <a:lnTo>
                    <a:pt x="220" y="499"/>
                  </a:lnTo>
                  <a:lnTo>
                    <a:pt x="232" y="499"/>
                  </a:lnTo>
                  <a:lnTo>
                    <a:pt x="255" y="505"/>
                  </a:lnTo>
                  <a:lnTo>
                    <a:pt x="261" y="505"/>
                  </a:lnTo>
                  <a:lnTo>
                    <a:pt x="278" y="505"/>
                  </a:lnTo>
                  <a:lnTo>
                    <a:pt x="284" y="505"/>
                  </a:lnTo>
                  <a:lnTo>
                    <a:pt x="296" y="505"/>
                  </a:lnTo>
                  <a:lnTo>
                    <a:pt x="319" y="511"/>
                  </a:lnTo>
                  <a:lnTo>
                    <a:pt x="325" y="511"/>
                  </a:lnTo>
                  <a:lnTo>
                    <a:pt x="342" y="511"/>
                  </a:lnTo>
                  <a:lnTo>
                    <a:pt x="348" y="511"/>
                  </a:lnTo>
                  <a:lnTo>
                    <a:pt x="348" y="499"/>
                  </a:lnTo>
                  <a:lnTo>
                    <a:pt x="348" y="482"/>
                  </a:lnTo>
                  <a:lnTo>
                    <a:pt x="354" y="458"/>
                  </a:lnTo>
                  <a:lnTo>
                    <a:pt x="354" y="453"/>
                  </a:lnTo>
                  <a:lnTo>
                    <a:pt x="354" y="441"/>
                  </a:lnTo>
                  <a:lnTo>
                    <a:pt x="354" y="418"/>
                  </a:lnTo>
                  <a:lnTo>
                    <a:pt x="360" y="400"/>
                  </a:lnTo>
                  <a:lnTo>
                    <a:pt x="360" y="383"/>
                  </a:lnTo>
                  <a:lnTo>
                    <a:pt x="360" y="354"/>
                  </a:lnTo>
                  <a:lnTo>
                    <a:pt x="365" y="337"/>
                  </a:lnTo>
                  <a:lnTo>
                    <a:pt x="365" y="331"/>
                  </a:lnTo>
                  <a:lnTo>
                    <a:pt x="365" y="319"/>
                  </a:lnTo>
                  <a:lnTo>
                    <a:pt x="365" y="313"/>
                  </a:lnTo>
                  <a:lnTo>
                    <a:pt x="365" y="302"/>
                  </a:lnTo>
                  <a:lnTo>
                    <a:pt x="371" y="284"/>
                  </a:lnTo>
                  <a:lnTo>
                    <a:pt x="371" y="255"/>
                  </a:lnTo>
                  <a:lnTo>
                    <a:pt x="371" y="250"/>
                  </a:lnTo>
                  <a:lnTo>
                    <a:pt x="371" y="244"/>
                  </a:lnTo>
                  <a:lnTo>
                    <a:pt x="371" y="232"/>
                  </a:lnTo>
                  <a:lnTo>
                    <a:pt x="371" y="226"/>
                  </a:lnTo>
                  <a:lnTo>
                    <a:pt x="377" y="197"/>
                  </a:lnTo>
                  <a:lnTo>
                    <a:pt x="377" y="186"/>
                  </a:lnTo>
                  <a:lnTo>
                    <a:pt x="377" y="180"/>
                  </a:lnTo>
                  <a:lnTo>
                    <a:pt x="377" y="174"/>
                  </a:lnTo>
                  <a:lnTo>
                    <a:pt x="377" y="168"/>
                  </a:lnTo>
                  <a:lnTo>
                    <a:pt x="377" y="157"/>
                  </a:lnTo>
                  <a:lnTo>
                    <a:pt x="377" y="145"/>
                  </a:lnTo>
                  <a:lnTo>
                    <a:pt x="383" y="139"/>
                  </a:lnTo>
                  <a:lnTo>
                    <a:pt x="383" y="128"/>
                  </a:lnTo>
                  <a:lnTo>
                    <a:pt x="383" y="99"/>
                  </a:lnTo>
                  <a:lnTo>
                    <a:pt x="383" y="81"/>
                  </a:lnTo>
                  <a:lnTo>
                    <a:pt x="389" y="47"/>
                  </a:lnTo>
                  <a:lnTo>
                    <a:pt x="394" y="0"/>
                  </a:lnTo>
                  <a:lnTo>
                    <a:pt x="429" y="0"/>
                  </a:lnTo>
                  <a:lnTo>
                    <a:pt x="452" y="0"/>
                  </a:lnTo>
                  <a:lnTo>
                    <a:pt x="470" y="6"/>
                  </a:lnTo>
                  <a:lnTo>
                    <a:pt x="476" y="6"/>
                  </a:lnTo>
                  <a:lnTo>
                    <a:pt x="487" y="6"/>
                  </a:lnTo>
                  <a:lnTo>
                    <a:pt x="499" y="6"/>
                  </a:lnTo>
                  <a:lnTo>
                    <a:pt x="522" y="6"/>
                  </a:lnTo>
                  <a:lnTo>
                    <a:pt x="545" y="6"/>
                  </a:lnTo>
                  <a:lnTo>
                    <a:pt x="557" y="12"/>
                  </a:lnTo>
                  <a:lnTo>
                    <a:pt x="574" y="12"/>
                  </a:lnTo>
                  <a:lnTo>
                    <a:pt x="580" y="12"/>
                  </a:lnTo>
                  <a:lnTo>
                    <a:pt x="586" y="12"/>
                  </a:lnTo>
                  <a:lnTo>
                    <a:pt x="592" y="12"/>
                  </a:lnTo>
                  <a:lnTo>
                    <a:pt x="615" y="12"/>
                  </a:lnTo>
                  <a:lnTo>
                    <a:pt x="621" y="12"/>
                  </a:lnTo>
                  <a:lnTo>
                    <a:pt x="638" y="12"/>
                  </a:lnTo>
                  <a:lnTo>
                    <a:pt x="673" y="18"/>
                  </a:lnTo>
                  <a:lnTo>
                    <a:pt x="673" y="29"/>
                  </a:lnTo>
                  <a:lnTo>
                    <a:pt x="667" y="64"/>
                  </a:lnTo>
                  <a:lnTo>
                    <a:pt x="667" y="70"/>
                  </a:lnTo>
                  <a:lnTo>
                    <a:pt x="667" y="81"/>
                  </a:lnTo>
                  <a:lnTo>
                    <a:pt x="667" y="87"/>
                  </a:lnTo>
                  <a:lnTo>
                    <a:pt x="667" y="93"/>
                  </a:lnTo>
                  <a:lnTo>
                    <a:pt x="667" y="99"/>
                  </a:lnTo>
                  <a:lnTo>
                    <a:pt x="667" y="116"/>
                  </a:lnTo>
                  <a:lnTo>
                    <a:pt x="667" y="128"/>
                  </a:lnTo>
                  <a:lnTo>
                    <a:pt x="667" y="134"/>
                  </a:lnTo>
                  <a:lnTo>
                    <a:pt x="667" y="139"/>
                  </a:lnTo>
                  <a:lnTo>
                    <a:pt x="667" y="151"/>
                  </a:lnTo>
                  <a:lnTo>
                    <a:pt x="667" y="157"/>
                  </a:lnTo>
                  <a:lnTo>
                    <a:pt x="667" y="163"/>
                  </a:lnTo>
                  <a:lnTo>
                    <a:pt x="667" y="174"/>
                  </a:lnTo>
                  <a:lnTo>
                    <a:pt x="661" y="180"/>
                  </a:lnTo>
                  <a:lnTo>
                    <a:pt x="661" y="203"/>
                  </a:lnTo>
                  <a:lnTo>
                    <a:pt x="661" y="209"/>
                  </a:lnTo>
                  <a:lnTo>
                    <a:pt x="661" y="215"/>
                  </a:lnTo>
                  <a:lnTo>
                    <a:pt x="661" y="238"/>
                  </a:lnTo>
                  <a:lnTo>
                    <a:pt x="667" y="238"/>
                  </a:lnTo>
                  <a:lnTo>
                    <a:pt x="673" y="244"/>
                  </a:lnTo>
                  <a:lnTo>
                    <a:pt x="685" y="255"/>
                  </a:lnTo>
                  <a:lnTo>
                    <a:pt x="708" y="255"/>
                  </a:lnTo>
                  <a:lnTo>
                    <a:pt x="731" y="261"/>
                  </a:lnTo>
                  <a:lnTo>
                    <a:pt x="737" y="267"/>
                  </a:lnTo>
                  <a:lnTo>
                    <a:pt x="737" y="279"/>
                  </a:lnTo>
                  <a:lnTo>
                    <a:pt x="743" y="284"/>
                  </a:lnTo>
                  <a:lnTo>
                    <a:pt x="748" y="279"/>
                  </a:lnTo>
                  <a:lnTo>
                    <a:pt x="760" y="284"/>
                  </a:lnTo>
                  <a:lnTo>
                    <a:pt x="777" y="290"/>
                  </a:lnTo>
                  <a:lnTo>
                    <a:pt x="789" y="290"/>
                  </a:lnTo>
                  <a:lnTo>
                    <a:pt x="795" y="290"/>
                  </a:lnTo>
                  <a:lnTo>
                    <a:pt x="801" y="296"/>
                  </a:lnTo>
                  <a:lnTo>
                    <a:pt x="807" y="296"/>
                  </a:lnTo>
                  <a:lnTo>
                    <a:pt x="824" y="290"/>
                  </a:lnTo>
                  <a:lnTo>
                    <a:pt x="836" y="296"/>
                  </a:lnTo>
                  <a:lnTo>
                    <a:pt x="836" y="290"/>
                  </a:lnTo>
                  <a:lnTo>
                    <a:pt x="841" y="290"/>
                  </a:lnTo>
                  <a:lnTo>
                    <a:pt x="841" y="308"/>
                  </a:lnTo>
                  <a:lnTo>
                    <a:pt x="853" y="308"/>
                  </a:lnTo>
                  <a:lnTo>
                    <a:pt x="853" y="319"/>
                  </a:lnTo>
                  <a:lnTo>
                    <a:pt x="859" y="325"/>
                  </a:lnTo>
                  <a:lnTo>
                    <a:pt x="882" y="313"/>
                  </a:lnTo>
                  <a:lnTo>
                    <a:pt x="894" y="319"/>
                  </a:lnTo>
                  <a:lnTo>
                    <a:pt x="899" y="319"/>
                  </a:lnTo>
                  <a:lnTo>
                    <a:pt x="911" y="331"/>
                  </a:lnTo>
                  <a:lnTo>
                    <a:pt x="928" y="325"/>
                  </a:lnTo>
                  <a:lnTo>
                    <a:pt x="928" y="337"/>
                  </a:lnTo>
                  <a:lnTo>
                    <a:pt x="934" y="342"/>
                  </a:lnTo>
                  <a:lnTo>
                    <a:pt x="952" y="313"/>
                  </a:lnTo>
                  <a:lnTo>
                    <a:pt x="969" y="331"/>
                  </a:lnTo>
                  <a:lnTo>
                    <a:pt x="981" y="319"/>
                  </a:lnTo>
                  <a:lnTo>
                    <a:pt x="986" y="319"/>
                  </a:lnTo>
                  <a:lnTo>
                    <a:pt x="981" y="325"/>
                  </a:lnTo>
                  <a:lnTo>
                    <a:pt x="992" y="337"/>
                  </a:lnTo>
                  <a:lnTo>
                    <a:pt x="998" y="337"/>
                  </a:lnTo>
                  <a:lnTo>
                    <a:pt x="1004" y="342"/>
                  </a:lnTo>
                  <a:lnTo>
                    <a:pt x="1015" y="337"/>
                  </a:lnTo>
                  <a:lnTo>
                    <a:pt x="1039" y="325"/>
                  </a:lnTo>
                  <a:lnTo>
                    <a:pt x="1056" y="325"/>
                  </a:lnTo>
                  <a:lnTo>
                    <a:pt x="1062" y="325"/>
                  </a:lnTo>
                  <a:lnTo>
                    <a:pt x="1062" y="319"/>
                  </a:lnTo>
                  <a:lnTo>
                    <a:pt x="1079" y="319"/>
                  </a:lnTo>
                  <a:lnTo>
                    <a:pt x="1079" y="313"/>
                  </a:lnTo>
                  <a:lnTo>
                    <a:pt x="1079" y="319"/>
                  </a:lnTo>
                  <a:lnTo>
                    <a:pt x="1085" y="319"/>
                  </a:lnTo>
                  <a:lnTo>
                    <a:pt x="1085" y="325"/>
                  </a:lnTo>
                  <a:lnTo>
                    <a:pt x="1108" y="325"/>
                  </a:lnTo>
                  <a:lnTo>
                    <a:pt x="1114" y="319"/>
                  </a:lnTo>
                  <a:lnTo>
                    <a:pt x="1120" y="313"/>
                  </a:lnTo>
                  <a:lnTo>
                    <a:pt x="1126" y="313"/>
                  </a:lnTo>
                  <a:lnTo>
                    <a:pt x="1126" y="319"/>
                  </a:lnTo>
                  <a:lnTo>
                    <a:pt x="1137" y="325"/>
                  </a:lnTo>
                  <a:lnTo>
                    <a:pt x="1149" y="337"/>
                  </a:lnTo>
                  <a:lnTo>
                    <a:pt x="1155" y="337"/>
                  </a:lnTo>
                  <a:lnTo>
                    <a:pt x="1161" y="337"/>
                  </a:lnTo>
                  <a:lnTo>
                    <a:pt x="1161" y="342"/>
                  </a:lnTo>
                  <a:lnTo>
                    <a:pt x="1172" y="342"/>
                  </a:lnTo>
                  <a:lnTo>
                    <a:pt x="1184" y="354"/>
                  </a:lnTo>
                  <a:lnTo>
                    <a:pt x="1184" y="348"/>
                  </a:lnTo>
                  <a:lnTo>
                    <a:pt x="1195" y="360"/>
                  </a:lnTo>
                  <a:lnTo>
                    <a:pt x="1207" y="354"/>
                  </a:lnTo>
                  <a:lnTo>
                    <a:pt x="1230" y="360"/>
                  </a:lnTo>
                  <a:lnTo>
                    <a:pt x="1230" y="377"/>
                  </a:lnTo>
                  <a:lnTo>
                    <a:pt x="1230" y="389"/>
                  </a:lnTo>
                  <a:lnTo>
                    <a:pt x="1230" y="395"/>
                  </a:lnTo>
                  <a:lnTo>
                    <a:pt x="1230" y="406"/>
                  </a:lnTo>
                  <a:lnTo>
                    <a:pt x="1230" y="418"/>
                  </a:lnTo>
                  <a:lnTo>
                    <a:pt x="1230" y="424"/>
                  </a:lnTo>
                  <a:lnTo>
                    <a:pt x="1230" y="435"/>
                  </a:lnTo>
                  <a:lnTo>
                    <a:pt x="1230" y="453"/>
                  </a:lnTo>
                  <a:lnTo>
                    <a:pt x="1230" y="458"/>
                  </a:lnTo>
                  <a:lnTo>
                    <a:pt x="1230" y="464"/>
                  </a:lnTo>
                  <a:lnTo>
                    <a:pt x="1230" y="482"/>
                  </a:lnTo>
                  <a:lnTo>
                    <a:pt x="1230" y="493"/>
                  </a:lnTo>
                  <a:lnTo>
                    <a:pt x="1230" y="511"/>
                  </a:lnTo>
                  <a:lnTo>
                    <a:pt x="1230" y="516"/>
                  </a:lnTo>
                  <a:lnTo>
                    <a:pt x="1230" y="534"/>
                  </a:lnTo>
                  <a:lnTo>
                    <a:pt x="1236" y="540"/>
                  </a:lnTo>
                  <a:lnTo>
                    <a:pt x="1248" y="551"/>
                  </a:lnTo>
                  <a:lnTo>
                    <a:pt x="1253" y="563"/>
                  </a:lnTo>
                  <a:lnTo>
                    <a:pt x="1253" y="586"/>
                  </a:lnTo>
                  <a:lnTo>
                    <a:pt x="1265" y="592"/>
                  </a:lnTo>
                  <a:lnTo>
                    <a:pt x="1259" y="598"/>
                  </a:lnTo>
                  <a:lnTo>
                    <a:pt x="1277" y="632"/>
                  </a:lnTo>
                  <a:lnTo>
                    <a:pt x="1282" y="627"/>
                  </a:lnTo>
                  <a:lnTo>
                    <a:pt x="1282" y="650"/>
                  </a:lnTo>
                  <a:lnTo>
                    <a:pt x="1282" y="667"/>
                  </a:lnTo>
                  <a:lnTo>
                    <a:pt x="1277" y="679"/>
                  </a:lnTo>
                  <a:lnTo>
                    <a:pt x="1271" y="708"/>
                  </a:lnTo>
                  <a:lnTo>
                    <a:pt x="1265" y="719"/>
                  </a:lnTo>
                  <a:lnTo>
                    <a:pt x="1265" y="731"/>
                  </a:lnTo>
                  <a:lnTo>
                    <a:pt x="1271" y="737"/>
                  </a:lnTo>
                  <a:lnTo>
                    <a:pt x="1271" y="754"/>
                  </a:lnTo>
                  <a:lnTo>
                    <a:pt x="1271" y="760"/>
                  </a:lnTo>
                  <a:lnTo>
                    <a:pt x="1265" y="760"/>
                  </a:lnTo>
                  <a:lnTo>
                    <a:pt x="1265" y="766"/>
                  </a:lnTo>
                  <a:lnTo>
                    <a:pt x="1253" y="783"/>
                  </a:lnTo>
                  <a:lnTo>
                    <a:pt x="1253" y="795"/>
                  </a:lnTo>
                  <a:lnTo>
                    <a:pt x="1259" y="807"/>
                  </a:lnTo>
                  <a:lnTo>
                    <a:pt x="1253" y="807"/>
                  </a:lnTo>
                  <a:lnTo>
                    <a:pt x="1236" y="807"/>
                  </a:lnTo>
                  <a:lnTo>
                    <a:pt x="1207" y="818"/>
                  </a:lnTo>
                  <a:lnTo>
                    <a:pt x="1166" y="841"/>
                  </a:lnTo>
                  <a:lnTo>
                    <a:pt x="1161" y="841"/>
                  </a:lnTo>
                  <a:lnTo>
                    <a:pt x="1184" y="824"/>
                  </a:lnTo>
                  <a:lnTo>
                    <a:pt x="1190" y="824"/>
                  </a:lnTo>
                  <a:lnTo>
                    <a:pt x="1190" y="818"/>
                  </a:lnTo>
                  <a:lnTo>
                    <a:pt x="1178" y="818"/>
                  </a:lnTo>
                  <a:lnTo>
                    <a:pt x="1166" y="824"/>
                  </a:lnTo>
                  <a:lnTo>
                    <a:pt x="1166" y="795"/>
                  </a:lnTo>
                  <a:lnTo>
                    <a:pt x="1161" y="795"/>
                  </a:lnTo>
                  <a:lnTo>
                    <a:pt x="1155" y="807"/>
                  </a:lnTo>
                  <a:lnTo>
                    <a:pt x="1149" y="807"/>
                  </a:lnTo>
                  <a:lnTo>
                    <a:pt x="1143" y="807"/>
                  </a:lnTo>
                  <a:lnTo>
                    <a:pt x="1137" y="812"/>
                  </a:lnTo>
                  <a:lnTo>
                    <a:pt x="1143" y="818"/>
                  </a:lnTo>
                  <a:lnTo>
                    <a:pt x="1137" y="818"/>
                  </a:lnTo>
                  <a:lnTo>
                    <a:pt x="1143" y="824"/>
                  </a:lnTo>
                  <a:lnTo>
                    <a:pt x="1149" y="824"/>
                  </a:lnTo>
                  <a:lnTo>
                    <a:pt x="1155" y="841"/>
                  </a:lnTo>
                  <a:lnTo>
                    <a:pt x="1166" y="847"/>
                  </a:lnTo>
                  <a:lnTo>
                    <a:pt x="1132" y="876"/>
                  </a:lnTo>
                  <a:lnTo>
                    <a:pt x="1103" y="899"/>
                  </a:lnTo>
                  <a:lnTo>
                    <a:pt x="1091" y="905"/>
                  </a:lnTo>
                  <a:lnTo>
                    <a:pt x="1050" y="928"/>
                  </a:lnTo>
                  <a:lnTo>
                    <a:pt x="1015" y="946"/>
                  </a:lnTo>
                  <a:lnTo>
                    <a:pt x="998" y="957"/>
                  </a:lnTo>
                  <a:lnTo>
                    <a:pt x="986" y="969"/>
                  </a:lnTo>
                  <a:lnTo>
                    <a:pt x="975" y="975"/>
                  </a:lnTo>
                  <a:lnTo>
                    <a:pt x="952" y="992"/>
                  </a:lnTo>
                  <a:lnTo>
                    <a:pt x="934" y="1015"/>
                  </a:lnTo>
                  <a:lnTo>
                    <a:pt x="934" y="1021"/>
                  </a:lnTo>
                  <a:lnTo>
                    <a:pt x="923" y="1033"/>
                  </a:lnTo>
                  <a:lnTo>
                    <a:pt x="911" y="1050"/>
                  </a:lnTo>
                  <a:lnTo>
                    <a:pt x="899" y="1085"/>
                  </a:lnTo>
                  <a:lnTo>
                    <a:pt x="894" y="1114"/>
                  </a:lnTo>
                  <a:lnTo>
                    <a:pt x="905" y="1166"/>
                  </a:lnTo>
                  <a:lnTo>
                    <a:pt x="911" y="1184"/>
                  </a:lnTo>
                  <a:lnTo>
                    <a:pt x="917" y="1236"/>
                  </a:lnTo>
                  <a:lnTo>
                    <a:pt x="894" y="1247"/>
                  </a:lnTo>
                  <a:lnTo>
                    <a:pt x="882" y="1247"/>
                  </a:lnTo>
                  <a:lnTo>
                    <a:pt x="870" y="1236"/>
                  </a:lnTo>
                  <a:lnTo>
                    <a:pt x="841" y="1224"/>
                  </a:lnTo>
                  <a:lnTo>
                    <a:pt x="801" y="1224"/>
                  </a:lnTo>
                  <a:lnTo>
                    <a:pt x="801" y="1218"/>
                  </a:lnTo>
                  <a:lnTo>
                    <a:pt x="795" y="1218"/>
                  </a:lnTo>
                  <a:lnTo>
                    <a:pt x="766" y="1201"/>
                  </a:lnTo>
                  <a:lnTo>
                    <a:pt x="754" y="1201"/>
                  </a:lnTo>
                  <a:lnTo>
                    <a:pt x="748" y="1195"/>
                  </a:lnTo>
                  <a:lnTo>
                    <a:pt x="748" y="1189"/>
                  </a:lnTo>
                  <a:lnTo>
                    <a:pt x="725" y="1184"/>
                  </a:lnTo>
                  <a:lnTo>
                    <a:pt x="708" y="1160"/>
                  </a:lnTo>
                  <a:lnTo>
                    <a:pt x="696" y="1131"/>
                  </a:lnTo>
                  <a:lnTo>
                    <a:pt x="685" y="1108"/>
                  </a:lnTo>
                  <a:lnTo>
                    <a:pt x="679" y="1079"/>
                  </a:lnTo>
                  <a:lnTo>
                    <a:pt x="679" y="1050"/>
                  </a:lnTo>
                  <a:lnTo>
                    <a:pt x="661" y="1033"/>
                  </a:lnTo>
                  <a:lnTo>
                    <a:pt x="650" y="1027"/>
                  </a:lnTo>
                  <a:lnTo>
                    <a:pt x="650" y="1021"/>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3" name="Google Shape;153;p2"/>
            <p:cNvSpPr/>
            <p:nvPr/>
          </p:nvSpPr>
          <p:spPr>
            <a:xfrm>
              <a:off x="5060554" y="4568174"/>
              <a:ext cx="687438" cy="557345"/>
            </a:xfrm>
            <a:custGeom>
              <a:rect b="b" l="l" r="r" t="t"/>
              <a:pathLst>
                <a:path extrusionOk="0" h="453" w="517">
                  <a:moveTo>
                    <a:pt x="290" y="226"/>
                  </a:moveTo>
                  <a:lnTo>
                    <a:pt x="302" y="226"/>
                  </a:lnTo>
                  <a:lnTo>
                    <a:pt x="308" y="226"/>
                  </a:lnTo>
                  <a:lnTo>
                    <a:pt x="325" y="226"/>
                  </a:lnTo>
                  <a:lnTo>
                    <a:pt x="331" y="226"/>
                  </a:lnTo>
                  <a:lnTo>
                    <a:pt x="337" y="226"/>
                  </a:lnTo>
                  <a:lnTo>
                    <a:pt x="348" y="226"/>
                  </a:lnTo>
                  <a:lnTo>
                    <a:pt x="354" y="226"/>
                  </a:lnTo>
                  <a:lnTo>
                    <a:pt x="366" y="226"/>
                  </a:lnTo>
                  <a:lnTo>
                    <a:pt x="372" y="226"/>
                  </a:lnTo>
                  <a:lnTo>
                    <a:pt x="377" y="220"/>
                  </a:lnTo>
                  <a:lnTo>
                    <a:pt x="383" y="220"/>
                  </a:lnTo>
                  <a:lnTo>
                    <a:pt x="395" y="220"/>
                  </a:lnTo>
                  <a:lnTo>
                    <a:pt x="424" y="220"/>
                  </a:lnTo>
                  <a:lnTo>
                    <a:pt x="430" y="220"/>
                  </a:lnTo>
                  <a:lnTo>
                    <a:pt x="430" y="226"/>
                  </a:lnTo>
                  <a:lnTo>
                    <a:pt x="424" y="249"/>
                  </a:lnTo>
                  <a:lnTo>
                    <a:pt x="424" y="261"/>
                  </a:lnTo>
                  <a:lnTo>
                    <a:pt x="435" y="278"/>
                  </a:lnTo>
                  <a:lnTo>
                    <a:pt x="441" y="278"/>
                  </a:lnTo>
                  <a:lnTo>
                    <a:pt x="441" y="284"/>
                  </a:lnTo>
                  <a:lnTo>
                    <a:pt x="447" y="307"/>
                  </a:lnTo>
                  <a:lnTo>
                    <a:pt x="459" y="313"/>
                  </a:lnTo>
                  <a:lnTo>
                    <a:pt x="447" y="313"/>
                  </a:lnTo>
                  <a:lnTo>
                    <a:pt x="435" y="331"/>
                  </a:lnTo>
                  <a:lnTo>
                    <a:pt x="430" y="337"/>
                  </a:lnTo>
                  <a:lnTo>
                    <a:pt x="441" y="342"/>
                  </a:lnTo>
                  <a:lnTo>
                    <a:pt x="441" y="348"/>
                  </a:lnTo>
                  <a:lnTo>
                    <a:pt x="453" y="348"/>
                  </a:lnTo>
                  <a:lnTo>
                    <a:pt x="459" y="331"/>
                  </a:lnTo>
                  <a:lnTo>
                    <a:pt x="464" y="331"/>
                  </a:lnTo>
                  <a:lnTo>
                    <a:pt x="476" y="325"/>
                  </a:lnTo>
                  <a:lnTo>
                    <a:pt x="494" y="313"/>
                  </a:lnTo>
                  <a:lnTo>
                    <a:pt x="494" y="337"/>
                  </a:lnTo>
                  <a:lnTo>
                    <a:pt x="488" y="342"/>
                  </a:lnTo>
                  <a:lnTo>
                    <a:pt x="488" y="348"/>
                  </a:lnTo>
                  <a:lnTo>
                    <a:pt x="476" y="360"/>
                  </a:lnTo>
                  <a:lnTo>
                    <a:pt x="470" y="371"/>
                  </a:lnTo>
                  <a:lnTo>
                    <a:pt x="464" y="366"/>
                  </a:lnTo>
                  <a:lnTo>
                    <a:pt x="464" y="377"/>
                  </a:lnTo>
                  <a:lnTo>
                    <a:pt x="453" y="371"/>
                  </a:lnTo>
                  <a:lnTo>
                    <a:pt x="464" y="377"/>
                  </a:lnTo>
                  <a:lnTo>
                    <a:pt x="453" y="377"/>
                  </a:lnTo>
                  <a:lnTo>
                    <a:pt x="464" y="389"/>
                  </a:lnTo>
                  <a:lnTo>
                    <a:pt x="459" y="389"/>
                  </a:lnTo>
                  <a:lnTo>
                    <a:pt x="470" y="406"/>
                  </a:lnTo>
                  <a:lnTo>
                    <a:pt x="482" y="400"/>
                  </a:lnTo>
                  <a:lnTo>
                    <a:pt x="494" y="412"/>
                  </a:lnTo>
                  <a:lnTo>
                    <a:pt x="505" y="406"/>
                  </a:lnTo>
                  <a:lnTo>
                    <a:pt x="511" y="418"/>
                  </a:lnTo>
                  <a:lnTo>
                    <a:pt x="517" y="418"/>
                  </a:lnTo>
                  <a:lnTo>
                    <a:pt x="517" y="435"/>
                  </a:lnTo>
                  <a:lnTo>
                    <a:pt x="511" y="441"/>
                  </a:lnTo>
                  <a:lnTo>
                    <a:pt x="505" y="447"/>
                  </a:lnTo>
                  <a:lnTo>
                    <a:pt x="499" y="435"/>
                  </a:lnTo>
                  <a:lnTo>
                    <a:pt x="488" y="453"/>
                  </a:lnTo>
                  <a:lnTo>
                    <a:pt x="482" y="453"/>
                  </a:lnTo>
                  <a:lnTo>
                    <a:pt x="488" y="447"/>
                  </a:lnTo>
                  <a:lnTo>
                    <a:pt x="482" y="435"/>
                  </a:lnTo>
                  <a:lnTo>
                    <a:pt x="470" y="424"/>
                  </a:lnTo>
                  <a:lnTo>
                    <a:pt x="441" y="412"/>
                  </a:lnTo>
                  <a:lnTo>
                    <a:pt x="430" y="418"/>
                  </a:lnTo>
                  <a:lnTo>
                    <a:pt x="412" y="435"/>
                  </a:lnTo>
                  <a:lnTo>
                    <a:pt x="395" y="447"/>
                  </a:lnTo>
                  <a:lnTo>
                    <a:pt x="383" y="447"/>
                  </a:lnTo>
                  <a:lnTo>
                    <a:pt x="395" y="447"/>
                  </a:lnTo>
                  <a:lnTo>
                    <a:pt x="395" y="441"/>
                  </a:lnTo>
                  <a:lnTo>
                    <a:pt x="389" y="424"/>
                  </a:lnTo>
                  <a:lnTo>
                    <a:pt x="383" y="424"/>
                  </a:lnTo>
                  <a:lnTo>
                    <a:pt x="377" y="429"/>
                  </a:lnTo>
                  <a:lnTo>
                    <a:pt x="372" y="429"/>
                  </a:lnTo>
                  <a:lnTo>
                    <a:pt x="354" y="441"/>
                  </a:lnTo>
                  <a:lnTo>
                    <a:pt x="337" y="453"/>
                  </a:lnTo>
                  <a:lnTo>
                    <a:pt x="325" y="441"/>
                  </a:lnTo>
                  <a:lnTo>
                    <a:pt x="308" y="441"/>
                  </a:lnTo>
                  <a:lnTo>
                    <a:pt x="279" y="424"/>
                  </a:lnTo>
                  <a:lnTo>
                    <a:pt x="285" y="424"/>
                  </a:lnTo>
                  <a:lnTo>
                    <a:pt x="290" y="418"/>
                  </a:lnTo>
                  <a:lnTo>
                    <a:pt x="290" y="406"/>
                  </a:lnTo>
                  <a:lnTo>
                    <a:pt x="267" y="400"/>
                  </a:lnTo>
                  <a:lnTo>
                    <a:pt x="261" y="400"/>
                  </a:lnTo>
                  <a:lnTo>
                    <a:pt x="261" y="389"/>
                  </a:lnTo>
                  <a:lnTo>
                    <a:pt x="250" y="389"/>
                  </a:lnTo>
                  <a:lnTo>
                    <a:pt x="250" y="377"/>
                  </a:lnTo>
                  <a:lnTo>
                    <a:pt x="238" y="377"/>
                  </a:lnTo>
                  <a:lnTo>
                    <a:pt x="227" y="377"/>
                  </a:lnTo>
                  <a:lnTo>
                    <a:pt x="227" y="366"/>
                  </a:lnTo>
                  <a:lnTo>
                    <a:pt x="215" y="366"/>
                  </a:lnTo>
                  <a:lnTo>
                    <a:pt x="215" y="371"/>
                  </a:lnTo>
                  <a:lnTo>
                    <a:pt x="198" y="377"/>
                  </a:lnTo>
                  <a:lnTo>
                    <a:pt x="215" y="395"/>
                  </a:lnTo>
                  <a:lnTo>
                    <a:pt x="232" y="389"/>
                  </a:lnTo>
                  <a:lnTo>
                    <a:pt x="238" y="395"/>
                  </a:lnTo>
                  <a:lnTo>
                    <a:pt x="238" y="406"/>
                  </a:lnTo>
                  <a:lnTo>
                    <a:pt x="227" y="406"/>
                  </a:lnTo>
                  <a:lnTo>
                    <a:pt x="209" y="395"/>
                  </a:lnTo>
                  <a:lnTo>
                    <a:pt x="198" y="395"/>
                  </a:lnTo>
                  <a:lnTo>
                    <a:pt x="192" y="400"/>
                  </a:lnTo>
                  <a:lnTo>
                    <a:pt x="151" y="400"/>
                  </a:lnTo>
                  <a:lnTo>
                    <a:pt x="116" y="383"/>
                  </a:lnTo>
                  <a:lnTo>
                    <a:pt x="87" y="377"/>
                  </a:lnTo>
                  <a:lnTo>
                    <a:pt x="35" y="383"/>
                  </a:lnTo>
                  <a:lnTo>
                    <a:pt x="29" y="395"/>
                  </a:lnTo>
                  <a:lnTo>
                    <a:pt x="23" y="383"/>
                  </a:lnTo>
                  <a:lnTo>
                    <a:pt x="23" y="371"/>
                  </a:lnTo>
                  <a:lnTo>
                    <a:pt x="35" y="354"/>
                  </a:lnTo>
                  <a:lnTo>
                    <a:pt x="35" y="348"/>
                  </a:lnTo>
                  <a:lnTo>
                    <a:pt x="41" y="348"/>
                  </a:lnTo>
                  <a:lnTo>
                    <a:pt x="41" y="342"/>
                  </a:lnTo>
                  <a:lnTo>
                    <a:pt x="41" y="325"/>
                  </a:lnTo>
                  <a:lnTo>
                    <a:pt x="35" y="319"/>
                  </a:lnTo>
                  <a:lnTo>
                    <a:pt x="35" y="307"/>
                  </a:lnTo>
                  <a:lnTo>
                    <a:pt x="41" y="296"/>
                  </a:lnTo>
                  <a:lnTo>
                    <a:pt x="47" y="267"/>
                  </a:lnTo>
                  <a:lnTo>
                    <a:pt x="52" y="255"/>
                  </a:lnTo>
                  <a:lnTo>
                    <a:pt x="52" y="238"/>
                  </a:lnTo>
                  <a:lnTo>
                    <a:pt x="52" y="215"/>
                  </a:lnTo>
                  <a:lnTo>
                    <a:pt x="47" y="220"/>
                  </a:lnTo>
                  <a:lnTo>
                    <a:pt x="29" y="186"/>
                  </a:lnTo>
                  <a:lnTo>
                    <a:pt x="35" y="180"/>
                  </a:lnTo>
                  <a:lnTo>
                    <a:pt x="23" y="174"/>
                  </a:lnTo>
                  <a:lnTo>
                    <a:pt x="23" y="151"/>
                  </a:lnTo>
                  <a:lnTo>
                    <a:pt x="18" y="139"/>
                  </a:lnTo>
                  <a:lnTo>
                    <a:pt x="6" y="128"/>
                  </a:lnTo>
                  <a:lnTo>
                    <a:pt x="0" y="122"/>
                  </a:lnTo>
                  <a:lnTo>
                    <a:pt x="0" y="104"/>
                  </a:lnTo>
                  <a:lnTo>
                    <a:pt x="0" y="99"/>
                  </a:lnTo>
                  <a:lnTo>
                    <a:pt x="0" y="81"/>
                  </a:lnTo>
                  <a:lnTo>
                    <a:pt x="0" y="70"/>
                  </a:lnTo>
                  <a:lnTo>
                    <a:pt x="0" y="52"/>
                  </a:lnTo>
                  <a:lnTo>
                    <a:pt x="0" y="46"/>
                  </a:lnTo>
                  <a:lnTo>
                    <a:pt x="0" y="41"/>
                  </a:lnTo>
                  <a:lnTo>
                    <a:pt x="0" y="23"/>
                  </a:lnTo>
                  <a:lnTo>
                    <a:pt x="0" y="12"/>
                  </a:lnTo>
                  <a:lnTo>
                    <a:pt x="0" y="6"/>
                  </a:lnTo>
                  <a:lnTo>
                    <a:pt x="6" y="6"/>
                  </a:lnTo>
                  <a:lnTo>
                    <a:pt x="12" y="6"/>
                  </a:lnTo>
                  <a:lnTo>
                    <a:pt x="23" y="6"/>
                  </a:lnTo>
                  <a:lnTo>
                    <a:pt x="35" y="6"/>
                  </a:lnTo>
                  <a:lnTo>
                    <a:pt x="47" y="6"/>
                  </a:lnTo>
                  <a:lnTo>
                    <a:pt x="52" y="6"/>
                  </a:lnTo>
                  <a:lnTo>
                    <a:pt x="70" y="6"/>
                  </a:lnTo>
                  <a:lnTo>
                    <a:pt x="76" y="6"/>
                  </a:lnTo>
                  <a:lnTo>
                    <a:pt x="81" y="6"/>
                  </a:lnTo>
                  <a:lnTo>
                    <a:pt x="99" y="6"/>
                  </a:lnTo>
                  <a:lnTo>
                    <a:pt x="116" y="6"/>
                  </a:lnTo>
                  <a:lnTo>
                    <a:pt x="128" y="6"/>
                  </a:lnTo>
                  <a:lnTo>
                    <a:pt x="145" y="6"/>
                  </a:lnTo>
                  <a:lnTo>
                    <a:pt x="180" y="0"/>
                  </a:lnTo>
                  <a:lnTo>
                    <a:pt x="192" y="0"/>
                  </a:lnTo>
                  <a:lnTo>
                    <a:pt x="238" y="0"/>
                  </a:lnTo>
                  <a:lnTo>
                    <a:pt x="250" y="0"/>
                  </a:lnTo>
                  <a:lnTo>
                    <a:pt x="256" y="0"/>
                  </a:lnTo>
                  <a:lnTo>
                    <a:pt x="267" y="0"/>
                  </a:lnTo>
                  <a:lnTo>
                    <a:pt x="273" y="0"/>
                  </a:lnTo>
                  <a:lnTo>
                    <a:pt x="279" y="0"/>
                  </a:lnTo>
                  <a:lnTo>
                    <a:pt x="285" y="46"/>
                  </a:lnTo>
                  <a:lnTo>
                    <a:pt x="296" y="41"/>
                  </a:lnTo>
                  <a:lnTo>
                    <a:pt x="290" y="46"/>
                  </a:lnTo>
                  <a:lnTo>
                    <a:pt x="296" y="58"/>
                  </a:lnTo>
                  <a:lnTo>
                    <a:pt x="285" y="58"/>
                  </a:lnTo>
                  <a:lnTo>
                    <a:pt x="296" y="64"/>
                  </a:lnTo>
                  <a:lnTo>
                    <a:pt x="296" y="93"/>
                  </a:lnTo>
                  <a:lnTo>
                    <a:pt x="285" y="87"/>
                  </a:lnTo>
                  <a:lnTo>
                    <a:pt x="285" y="99"/>
                  </a:lnTo>
                  <a:lnTo>
                    <a:pt x="296" y="99"/>
                  </a:lnTo>
                  <a:lnTo>
                    <a:pt x="285" y="104"/>
                  </a:lnTo>
                  <a:lnTo>
                    <a:pt x="290" y="110"/>
                  </a:lnTo>
                  <a:lnTo>
                    <a:pt x="279" y="128"/>
                  </a:lnTo>
                  <a:lnTo>
                    <a:pt x="273" y="145"/>
                  </a:lnTo>
                  <a:lnTo>
                    <a:pt x="267" y="145"/>
                  </a:lnTo>
                  <a:lnTo>
                    <a:pt x="261" y="145"/>
                  </a:lnTo>
                  <a:lnTo>
                    <a:pt x="256" y="157"/>
                  </a:lnTo>
                  <a:lnTo>
                    <a:pt x="256" y="186"/>
                  </a:lnTo>
                  <a:lnTo>
                    <a:pt x="244" y="209"/>
                  </a:lnTo>
                  <a:lnTo>
                    <a:pt x="244" y="215"/>
                  </a:lnTo>
                  <a:lnTo>
                    <a:pt x="244" y="232"/>
                  </a:lnTo>
                  <a:lnTo>
                    <a:pt x="267" y="232"/>
                  </a:lnTo>
                  <a:lnTo>
                    <a:pt x="279" y="226"/>
                  </a:lnTo>
                  <a:lnTo>
                    <a:pt x="290" y="22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4" name="Google Shape;154;p2"/>
            <p:cNvSpPr/>
            <p:nvPr/>
          </p:nvSpPr>
          <p:spPr>
            <a:xfrm>
              <a:off x="4975455" y="4066386"/>
              <a:ext cx="618297" cy="506901"/>
            </a:xfrm>
            <a:custGeom>
              <a:rect b="b" l="l" r="r" t="t"/>
              <a:pathLst>
                <a:path extrusionOk="0" h="412" w="465">
                  <a:moveTo>
                    <a:pt x="12" y="99"/>
                  </a:moveTo>
                  <a:lnTo>
                    <a:pt x="18" y="104"/>
                  </a:lnTo>
                  <a:lnTo>
                    <a:pt x="18" y="110"/>
                  </a:lnTo>
                  <a:lnTo>
                    <a:pt x="18" y="116"/>
                  </a:lnTo>
                  <a:lnTo>
                    <a:pt x="18" y="128"/>
                  </a:lnTo>
                  <a:lnTo>
                    <a:pt x="18" y="133"/>
                  </a:lnTo>
                  <a:lnTo>
                    <a:pt x="18" y="139"/>
                  </a:lnTo>
                  <a:lnTo>
                    <a:pt x="18" y="145"/>
                  </a:lnTo>
                  <a:lnTo>
                    <a:pt x="18" y="157"/>
                  </a:lnTo>
                  <a:lnTo>
                    <a:pt x="18" y="197"/>
                  </a:lnTo>
                  <a:lnTo>
                    <a:pt x="18" y="203"/>
                  </a:lnTo>
                  <a:lnTo>
                    <a:pt x="18" y="220"/>
                  </a:lnTo>
                  <a:lnTo>
                    <a:pt x="18" y="226"/>
                  </a:lnTo>
                  <a:lnTo>
                    <a:pt x="18" y="244"/>
                  </a:lnTo>
                  <a:lnTo>
                    <a:pt x="18" y="249"/>
                  </a:lnTo>
                  <a:lnTo>
                    <a:pt x="18" y="273"/>
                  </a:lnTo>
                  <a:lnTo>
                    <a:pt x="18" y="278"/>
                  </a:lnTo>
                  <a:lnTo>
                    <a:pt x="18" y="290"/>
                  </a:lnTo>
                  <a:lnTo>
                    <a:pt x="18" y="307"/>
                  </a:lnTo>
                  <a:lnTo>
                    <a:pt x="18" y="313"/>
                  </a:lnTo>
                  <a:lnTo>
                    <a:pt x="18" y="342"/>
                  </a:lnTo>
                  <a:lnTo>
                    <a:pt x="29" y="354"/>
                  </a:lnTo>
                  <a:lnTo>
                    <a:pt x="41" y="348"/>
                  </a:lnTo>
                  <a:lnTo>
                    <a:pt x="64" y="354"/>
                  </a:lnTo>
                  <a:lnTo>
                    <a:pt x="64" y="371"/>
                  </a:lnTo>
                  <a:lnTo>
                    <a:pt x="64" y="383"/>
                  </a:lnTo>
                  <a:lnTo>
                    <a:pt x="64" y="389"/>
                  </a:lnTo>
                  <a:lnTo>
                    <a:pt x="64" y="400"/>
                  </a:lnTo>
                  <a:lnTo>
                    <a:pt x="64" y="412"/>
                  </a:lnTo>
                  <a:lnTo>
                    <a:pt x="70" y="412"/>
                  </a:lnTo>
                  <a:lnTo>
                    <a:pt x="76" y="412"/>
                  </a:lnTo>
                  <a:lnTo>
                    <a:pt x="87" y="412"/>
                  </a:lnTo>
                  <a:lnTo>
                    <a:pt x="99" y="412"/>
                  </a:lnTo>
                  <a:lnTo>
                    <a:pt x="111" y="412"/>
                  </a:lnTo>
                  <a:lnTo>
                    <a:pt x="116" y="412"/>
                  </a:lnTo>
                  <a:lnTo>
                    <a:pt x="134" y="412"/>
                  </a:lnTo>
                  <a:lnTo>
                    <a:pt x="140" y="412"/>
                  </a:lnTo>
                  <a:lnTo>
                    <a:pt x="145" y="412"/>
                  </a:lnTo>
                  <a:lnTo>
                    <a:pt x="163" y="412"/>
                  </a:lnTo>
                  <a:lnTo>
                    <a:pt x="180" y="412"/>
                  </a:lnTo>
                  <a:lnTo>
                    <a:pt x="192" y="412"/>
                  </a:lnTo>
                  <a:lnTo>
                    <a:pt x="209" y="412"/>
                  </a:lnTo>
                  <a:lnTo>
                    <a:pt x="244" y="406"/>
                  </a:lnTo>
                  <a:lnTo>
                    <a:pt x="256" y="406"/>
                  </a:lnTo>
                  <a:lnTo>
                    <a:pt x="302" y="406"/>
                  </a:lnTo>
                  <a:lnTo>
                    <a:pt x="314" y="406"/>
                  </a:lnTo>
                  <a:lnTo>
                    <a:pt x="320" y="406"/>
                  </a:lnTo>
                  <a:lnTo>
                    <a:pt x="331" y="406"/>
                  </a:lnTo>
                  <a:lnTo>
                    <a:pt x="337" y="406"/>
                  </a:lnTo>
                  <a:lnTo>
                    <a:pt x="343" y="406"/>
                  </a:lnTo>
                  <a:lnTo>
                    <a:pt x="343" y="360"/>
                  </a:lnTo>
                  <a:lnTo>
                    <a:pt x="337" y="360"/>
                  </a:lnTo>
                  <a:lnTo>
                    <a:pt x="343" y="348"/>
                  </a:lnTo>
                  <a:lnTo>
                    <a:pt x="331" y="354"/>
                  </a:lnTo>
                  <a:lnTo>
                    <a:pt x="337" y="348"/>
                  </a:lnTo>
                  <a:lnTo>
                    <a:pt x="331" y="342"/>
                  </a:lnTo>
                  <a:lnTo>
                    <a:pt x="343" y="325"/>
                  </a:lnTo>
                  <a:lnTo>
                    <a:pt x="343" y="313"/>
                  </a:lnTo>
                  <a:lnTo>
                    <a:pt x="354" y="319"/>
                  </a:lnTo>
                  <a:lnTo>
                    <a:pt x="343" y="290"/>
                  </a:lnTo>
                  <a:lnTo>
                    <a:pt x="349" y="290"/>
                  </a:lnTo>
                  <a:lnTo>
                    <a:pt x="354" y="278"/>
                  </a:lnTo>
                  <a:lnTo>
                    <a:pt x="366" y="261"/>
                  </a:lnTo>
                  <a:lnTo>
                    <a:pt x="372" y="255"/>
                  </a:lnTo>
                  <a:lnTo>
                    <a:pt x="372" y="249"/>
                  </a:lnTo>
                  <a:lnTo>
                    <a:pt x="378" y="244"/>
                  </a:lnTo>
                  <a:lnTo>
                    <a:pt x="378" y="249"/>
                  </a:lnTo>
                  <a:lnTo>
                    <a:pt x="389" y="226"/>
                  </a:lnTo>
                  <a:lnTo>
                    <a:pt x="383" y="215"/>
                  </a:lnTo>
                  <a:lnTo>
                    <a:pt x="389" y="209"/>
                  </a:lnTo>
                  <a:lnTo>
                    <a:pt x="389" y="215"/>
                  </a:lnTo>
                  <a:lnTo>
                    <a:pt x="395" y="209"/>
                  </a:lnTo>
                  <a:lnTo>
                    <a:pt x="389" y="203"/>
                  </a:lnTo>
                  <a:lnTo>
                    <a:pt x="395" y="203"/>
                  </a:lnTo>
                  <a:lnTo>
                    <a:pt x="395" y="197"/>
                  </a:lnTo>
                  <a:lnTo>
                    <a:pt x="401" y="191"/>
                  </a:lnTo>
                  <a:lnTo>
                    <a:pt x="412" y="186"/>
                  </a:lnTo>
                  <a:lnTo>
                    <a:pt x="412" y="180"/>
                  </a:lnTo>
                  <a:lnTo>
                    <a:pt x="407" y="174"/>
                  </a:lnTo>
                  <a:lnTo>
                    <a:pt x="424" y="157"/>
                  </a:lnTo>
                  <a:lnTo>
                    <a:pt x="430" y="157"/>
                  </a:lnTo>
                  <a:lnTo>
                    <a:pt x="424" y="128"/>
                  </a:lnTo>
                  <a:lnTo>
                    <a:pt x="424" y="122"/>
                  </a:lnTo>
                  <a:lnTo>
                    <a:pt x="424" y="128"/>
                  </a:lnTo>
                  <a:lnTo>
                    <a:pt x="418" y="128"/>
                  </a:lnTo>
                  <a:lnTo>
                    <a:pt x="424" y="122"/>
                  </a:lnTo>
                  <a:lnTo>
                    <a:pt x="430" y="110"/>
                  </a:lnTo>
                  <a:lnTo>
                    <a:pt x="436" y="104"/>
                  </a:lnTo>
                  <a:lnTo>
                    <a:pt x="441" y="110"/>
                  </a:lnTo>
                  <a:lnTo>
                    <a:pt x="441" y="81"/>
                  </a:lnTo>
                  <a:lnTo>
                    <a:pt x="453" y="64"/>
                  </a:lnTo>
                  <a:lnTo>
                    <a:pt x="465" y="64"/>
                  </a:lnTo>
                  <a:lnTo>
                    <a:pt x="453" y="52"/>
                  </a:lnTo>
                  <a:lnTo>
                    <a:pt x="436" y="58"/>
                  </a:lnTo>
                  <a:lnTo>
                    <a:pt x="412" y="58"/>
                  </a:lnTo>
                  <a:lnTo>
                    <a:pt x="407" y="58"/>
                  </a:lnTo>
                  <a:lnTo>
                    <a:pt x="401" y="58"/>
                  </a:lnTo>
                  <a:lnTo>
                    <a:pt x="395" y="58"/>
                  </a:lnTo>
                  <a:lnTo>
                    <a:pt x="401" y="46"/>
                  </a:lnTo>
                  <a:lnTo>
                    <a:pt x="407" y="46"/>
                  </a:lnTo>
                  <a:lnTo>
                    <a:pt x="412" y="35"/>
                  </a:lnTo>
                  <a:lnTo>
                    <a:pt x="418" y="29"/>
                  </a:lnTo>
                  <a:lnTo>
                    <a:pt x="412" y="0"/>
                  </a:lnTo>
                  <a:lnTo>
                    <a:pt x="407" y="0"/>
                  </a:lnTo>
                  <a:lnTo>
                    <a:pt x="401" y="0"/>
                  </a:lnTo>
                  <a:lnTo>
                    <a:pt x="372" y="0"/>
                  </a:lnTo>
                  <a:lnTo>
                    <a:pt x="360" y="6"/>
                  </a:lnTo>
                  <a:lnTo>
                    <a:pt x="354" y="6"/>
                  </a:lnTo>
                  <a:lnTo>
                    <a:pt x="343" y="6"/>
                  </a:lnTo>
                  <a:lnTo>
                    <a:pt x="337" y="6"/>
                  </a:lnTo>
                  <a:lnTo>
                    <a:pt x="325" y="6"/>
                  </a:lnTo>
                  <a:lnTo>
                    <a:pt x="314" y="6"/>
                  </a:lnTo>
                  <a:lnTo>
                    <a:pt x="296" y="6"/>
                  </a:lnTo>
                  <a:lnTo>
                    <a:pt x="291" y="6"/>
                  </a:lnTo>
                  <a:lnTo>
                    <a:pt x="285" y="6"/>
                  </a:lnTo>
                  <a:lnTo>
                    <a:pt x="273" y="6"/>
                  </a:lnTo>
                  <a:lnTo>
                    <a:pt x="267" y="6"/>
                  </a:lnTo>
                  <a:lnTo>
                    <a:pt x="244" y="12"/>
                  </a:lnTo>
                  <a:lnTo>
                    <a:pt x="232" y="12"/>
                  </a:lnTo>
                  <a:lnTo>
                    <a:pt x="227" y="12"/>
                  </a:lnTo>
                  <a:lnTo>
                    <a:pt x="209" y="12"/>
                  </a:lnTo>
                  <a:lnTo>
                    <a:pt x="203" y="12"/>
                  </a:lnTo>
                  <a:lnTo>
                    <a:pt x="192" y="12"/>
                  </a:lnTo>
                  <a:lnTo>
                    <a:pt x="174" y="12"/>
                  </a:lnTo>
                  <a:lnTo>
                    <a:pt x="169" y="12"/>
                  </a:lnTo>
                  <a:lnTo>
                    <a:pt x="163" y="12"/>
                  </a:lnTo>
                  <a:lnTo>
                    <a:pt x="145" y="12"/>
                  </a:lnTo>
                  <a:lnTo>
                    <a:pt x="134" y="12"/>
                  </a:lnTo>
                  <a:lnTo>
                    <a:pt x="122" y="12"/>
                  </a:lnTo>
                  <a:lnTo>
                    <a:pt x="116" y="12"/>
                  </a:lnTo>
                  <a:lnTo>
                    <a:pt x="111" y="12"/>
                  </a:lnTo>
                  <a:lnTo>
                    <a:pt x="99" y="17"/>
                  </a:lnTo>
                  <a:lnTo>
                    <a:pt x="87" y="17"/>
                  </a:lnTo>
                  <a:lnTo>
                    <a:pt x="76" y="17"/>
                  </a:lnTo>
                  <a:lnTo>
                    <a:pt x="70" y="17"/>
                  </a:lnTo>
                  <a:lnTo>
                    <a:pt x="64" y="17"/>
                  </a:lnTo>
                  <a:lnTo>
                    <a:pt x="58" y="17"/>
                  </a:lnTo>
                  <a:lnTo>
                    <a:pt x="53" y="17"/>
                  </a:lnTo>
                  <a:lnTo>
                    <a:pt x="24" y="17"/>
                  </a:lnTo>
                  <a:lnTo>
                    <a:pt x="12" y="17"/>
                  </a:lnTo>
                  <a:lnTo>
                    <a:pt x="0" y="17"/>
                  </a:lnTo>
                  <a:lnTo>
                    <a:pt x="0" y="29"/>
                  </a:lnTo>
                  <a:lnTo>
                    <a:pt x="6" y="41"/>
                  </a:lnTo>
                  <a:lnTo>
                    <a:pt x="6" y="58"/>
                  </a:lnTo>
                  <a:lnTo>
                    <a:pt x="6" y="64"/>
                  </a:lnTo>
                  <a:lnTo>
                    <a:pt x="12" y="87"/>
                  </a:lnTo>
                  <a:lnTo>
                    <a:pt x="12" y="99"/>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5" name="Google Shape;155;p2"/>
            <p:cNvSpPr/>
            <p:nvPr/>
          </p:nvSpPr>
          <p:spPr>
            <a:xfrm>
              <a:off x="5384993" y="4270962"/>
              <a:ext cx="432142" cy="691452"/>
            </a:xfrm>
            <a:custGeom>
              <a:rect b="b" l="l" r="r" t="t"/>
              <a:pathLst>
                <a:path extrusionOk="0" h="562" w="325">
                  <a:moveTo>
                    <a:pt x="23" y="394"/>
                  </a:moveTo>
                  <a:lnTo>
                    <a:pt x="29" y="394"/>
                  </a:lnTo>
                  <a:lnTo>
                    <a:pt x="35" y="377"/>
                  </a:lnTo>
                  <a:lnTo>
                    <a:pt x="46" y="359"/>
                  </a:lnTo>
                  <a:lnTo>
                    <a:pt x="41" y="353"/>
                  </a:lnTo>
                  <a:lnTo>
                    <a:pt x="52" y="348"/>
                  </a:lnTo>
                  <a:lnTo>
                    <a:pt x="41" y="348"/>
                  </a:lnTo>
                  <a:lnTo>
                    <a:pt x="41" y="336"/>
                  </a:lnTo>
                  <a:lnTo>
                    <a:pt x="52" y="342"/>
                  </a:lnTo>
                  <a:lnTo>
                    <a:pt x="52" y="313"/>
                  </a:lnTo>
                  <a:lnTo>
                    <a:pt x="41" y="307"/>
                  </a:lnTo>
                  <a:lnTo>
                    <a:pt x="52" y="307"/>
                  </a:lnTo>
                  <a:lnTo>
                    <a:pt x="46" y="295"/>
                  </a:lnTo>
                  <a:lnTo>
                    <a:pt x="52" y="290"/>
                  </a:lnTo>
                  <a:lnTo>
                    <a:pt x="41" y="295"/>
                  </a:lnTo>
                  <a:lnTo>
                    <a:pt x="35" y="249"/>
                  </a:lnTo>
                  <a:lnTo>
                    <a:pt x="35" y="203"/>
                  </a:lnTo>
                  <a:lnTo>
                    <a:pt x="29" y="203"/>
                  </a:lnTo>
                  <a:lnTo>
                    <a:pt x="35" y="191"/>
                  </a:lnTo>
                  <a:lnTo>
                    <a:pt x="23" y="197"/>
                  </a:lnTo>
                  <a:lnTo>
                    <a:pt x="29" y="191"/>
                  </a:lnTo>
                  <a:lnTo>
                    <a:pt x="23" y="185"/>
                  </a:lnTo>
                  <a:lnTo>
                    <a:pt x="35" y="168"/>
                  </a:lnTo>
                  <a:lnTo>
                    <a:pt x="35" y="156"/>
                  </a:lnTo>
                  <a:lnTo>
                    <a:pt x="46" y="162"/>
                  </a:lnTo>
                  <a:lnTo>
                    <a:pt x="35" y="133"/>
                  </a:lnTo>
                  <a:lnTo>
                    <a:pt x="41" y="133"/>
                  </a:lnTo>
                  <a:lnTo>
                    <a:pt x="46" y="121"/>
                  </a:lnTo>
                  <a:lnTo>
                    <a:pt x="58" y="104"/>
                  </a:lnTo>
                  <a:lnTo>
                    <a:pt x="64" y="98"/>
                  </a:lnTo>
                  <a:lnTo>
                    <a:pt x="64" y="92"/>
                  </a:lnTo>
                  <a:lnTo>
                    <a:pt x="70" y="87"/>
                  </a:lnTo>
                  <a:lnTo>
                    <a:pt x="70" y="92"/>
                  </a:lnTo>
                  <a:lnTo>
                    <a:pt x="81" y="69"/>
                  </a:lnTo>
                  <a:lnTo>
                    <a:pt x="75" y="58"/>
                  </a:lnTo>
                  <a:lnTo>
                    <a:pt x="81" y="52"/>
                  </a:lnTo>
                  <a:lnTo>
                    <a:pt x="81" y="58"/>
                  </a:lnTo>
                  <a:lnTo>
                    <a:pt x="87" y="52"/>
                  </a:lnTo>
                  <a:lnTo>
                    <a:pt x="81" y="46"/>
                  </a:lnTo>
                  <a:lnTo>
                    <a:pt x="87" y="46"/>
                  </a:lnTo>
                  <a:lnTo>
                    <a:pt x="87" y="40"/>
                  </a:lnTo>
                  <a:lnTo>
                    <a:pt x="93" y="34"/>
                  </a:lnTo>
                  <a:lnTo>
                    <a:pt x="104" y="29"/>
                  </a:lnTo>
                  <a:lnTo>
                    <a:pt x="104" y="23"/>
                  </a:lnTo>
                  <a:lnTo>
                    <a:pt x="99" y="17"/>
                  </a:lnTo>
                  <a:lnTo>
                    <a:pt x="128" y="11"/>
                  </a:lnTo>
                  <a:lnTo>
                    <a:pt x="145" y="11"/>
                  </a:lnTo>
                  <a:lnTo>
                    <a:pt x="157" y="11"/>
                  </a:lnTo>
                  <a:lnTo>
                    <a:pt x="162" y="11"/>
                  </a:lnTo>
                  <a:lnTo>
                    <a:pt x="174" y="11"/>
                  </a:lnTo>
                  <a:lnTo>
                    <a:pt x="180" y="11"/>
                  </a:lnTo>
                  <a:lnTo>
                    <a:pt x="191" y="11"/>
                  </a:lnTo>
                  <a:lnTo>
                    <a:pt x="197" y="11"/>
                  </a:lnTo>
                  <a:lnTo>
                    <a:pt x="197" y="5"/>
                  </a:lnTo>
                  <a:lnTo>
                    <a:pt x="203" y="5"/>
                  </a:lnTo>
                  <a:lnTo>
                    <a:pt x="215" y="5"/>
                  </a:lnTo>
                  <a:lnTo>
                    <a:pt x="220" y="5"/>
                  </a:lnTo>
                  <a:lnTo>
                    <a:pt x="226" y="5"/>
                  </a:lnTo>
                  <a:lnTo>
                    <a:pt x="232" y="5"/>
                  </a:lnTo>
                  <a:lnTo>
                    <a:pt x="238" y="5"/>
                  </a:lnTo>
                  <a:lnTo>
                    <a:pt x="244" y="5"/>
                  </a:lnTo>
                  <a:lnTo>
                    <a:pt x="250" y="5"/>
                  </a:lnTo>
                  <a:lnTo>
                    <a:pt x="261" y="5"/>
                  </a:lnTo>
                  <a:lnTo>
                    <a:pt x="284" y="0"/>
                  </a:lnTo>
                  <a:lnTo>
                    <a:pt x="296" y="0"/>
                  </a:lnTo>
                  <a:lnTo>
                    <a:pt x="308" y="11"/>
                  </a:lnTo>
                  <a:lnTo>
                    <a:pt x="308" y="17"/>
                  </a:lnTo>
                  <a:lnTo>
                    <a:pt x="308" y="34"/>
                  </a:lnTo>
                  <a:lnTo>
                    <a:pt x="308" y="46"/>
                  </a:lnTo>
                  <a:lnTo>
                    <a:pt x="308" y="58"/>
                  </a:lnTo>
                  <a:lnTo>
                    <a:pt x="308" y="63"/>
                  </a:lnTo>
                  <a:lnTo>
                    <a:pt x="308" y="69"/>
                  </a:lnTo>
                  <a:lnTo>
                    <a:pt x="308" y="75"/>
                  </a:lnTo>
                  <a:lnTo>
                    <a:pt x="308" y="92"/>
                  </a:lnTo>
                  <a:lnTo>
                    <a:pt x="308" y="104"/>
                  </a:lnTo>
                  <a:lnTo>
                    <a:pt x="308" y="116"/>
                  </a:lnTo>
                  <a:lnTo>
                    <a:pt x="308" y="133"/>
                  </a:lnTo>
                  <a:lnTo>
                    <a:pt x="308" y="145"/>
                  </a:lnTo>
                  <a:lnTo>
                    <a:pt x="308" y="168"/>
                  </a:lnTo>
                  <a:lnTo>
                    <a:pt x="308" y="174"/>
                  </a:lnTo>
                  <a:lnTo>
                    <a:pt x="308" y="179"/>
                  </a:lnTo>
                  <a:lnTo>
                    <a:pt x="308" y="197"/>
                  </a:lnTo>
                  <a:lnTo>
                    <a:pt x="308" y="203"/>
                  </a:lnTo>
                  <a:lnTo>
                    <a:pt x="308" y="232"/>
                  </a:lnTo>
                  <a:lnTo>
                    <a:pt x="308" y="237"/>
                  </a:lnTo>
                  <a:lnTo>
                    <a:pt x="308" y="261"/>
                  </a:lnTo>
                  <a:lnTo>
                    <a:pt x="308" y="266"/>
                  </a:lnTo>
                  <a:lnTo>
                    <a:pt x="308" y="278"/>
                  </a:lnTo>
                  <a:lnTo>
                    <a:pt x="308" y="295"/>
                  </a:lnTo>
                  <a:lnTo>
                    <a:pt x="308" y="301"/>
                  </a:lnTo>
                  <a:lnTo>
                    <a:pt x="302" y="307"/>
                  </a:lnTo>
                  <a:lnTo>
                    <a:pt x="302" y="313"/>
                  </a:lnTo>
                  <a:lnTo>
                    <a:pt x="302" y="319"/>
                  </a:lnTo>
                  <a:lnTo>
                    <a:pt x="302" y="330"/>
                  </a:lnTo>
                  <a:lnTo>
                    <a:pt x="302" y="353"/>
                  </a:lnTo>
                  <a:lnTo>
                    <a:pt x="302" y="359"/>
                  </a:lnTo>
                  <a:lnTo>
                    <a:pt x="308" y="377"/>
                  </a:lnTo>
                  <a:lnTo>
                    <a:pt x="308" y="400"/>
                  </a:lnTo>
                  <a:lnTo>
                    <a:pt x="308" y="406"/>
                  </a:lnTo>
                  <a:lnTo>
                    <a:pt x="313" y="406"/>
                  </a:lnTo>
                  <a:lnTo>
                    <a:pt x="313" y="417"/>
                  </a:lnTo>
                  <a:lnTo>
                    <a:pt x="313" y="429"/>
                  </a:lnTo>
                  <a:lnTo>
                    <a:pt x="313" y="446"/>
                  </a:lnTo>
                  <a:lnTo>
                    <a:pt x="319" y="452"/>
                  </a:lnTo>
                  <a:lnTo>
                    <a:pt x="319" y="458"/>
                  </a:lnTo>
                  <a:lnTo>
                    <a:pt x="319" y="487"/>
                  </a:lnTo>
                  <a:lnTo>
                    <a:pt x="325" y="504"/>
                  </a:lnTo>
                  <a:lnTo>
                    <a:pt x="325" y="516"/>
                  </a:lnTo>
                  <a:lnTo>
                    <a:pt x="325" y="533"/>
                  </a:lnTo>
                  <a:lnTo>
                    <a:pt x="319" y="539"/>
                  </a:lnTo>
                  <a:lnTo>
                    <a:pt x="290" y="533"/>
                  </a:lnTo>
                  <a:lnTo>
                    <a:pt x="279" y="527"/>
                  </a:lnTo>
                  <a:lnTo>
                    <a:pt x="279" y="533"/>
                  </a:lnTo>
                  <a:lnTo>
                    <a:pt x="267" y="533"/>
                  </a:lnTo>
                  <a:lnTo>
                    <a:pt x="238" y="545"/>
                  </a:lnTo>
                  <a:lnTo>
                    <a:pt x="232" y="539"/>
                  </a:lnTo>
                  <a:lnTo>
                    <a:pt x="232" y="545"/>
                  </a:lnTo>
                  <a:lnTo>
                    <a:pt x="220" y="562"/>
                  </a:lnTo>
                  <a:lnTo>
                    <a:pt x="215" y="562"/>
                  </a:lnTo>
                  <a:lnTo>
                    <a:pt x="203" y="556"/>
                  </a:lnTo>
                  <a:lnTo>
                    <a:pt x="197" y="533"/>
                  </a:lnTo>
                  <a:lnTo>
                    <a:pt x="197" y="527"/>
                  </a:lnTo>
                  <a:lnTo>
                    <a:pt x="191" y="527"/>
                  </a:lnTo>
                  <a:lnTo>
                    <a:pt x="180" y="510"/>
                  </a:lnTo>
                  <a:lnTo>
                    <a:pt x="180" y="498"/>
                  </a:lnTo>
                  <a:lnTo>
                    <a:pt x="186" y="475"/>
                  </a:lnTo>
                  <a:lnTo>
                    <a:pt x="186" y="469"/>
                  </a:lnTo>
                  <a:lnTo>
                    <a:pt x="180" y="469"/>
                  </a:lnTo>
                  <a:lnTo>
                    <a:pt x="151" y="469"/>
                  </a:lnTo>
                  <a:lnTo>
                    <a:pt x="139" y="469"/>
                  </a:lnTo>
                  <a:lnTo>
                    <a:pt x="133" y="469"/>
                  </a:lnTo>
                  <a:lnTo>
                    <a:pt x="128" y="475"/>
                  </a:lnTo>
                  <a:lnTo>
                    <a:pt x="122" y="475"/>
                  </a:lnTo>
                  <a:lnTo>
                    <a:pt x="110" y="475"/>
                  </a:lnTo>
                  <a:lnTo>
                    <a:pt x="104" y="475"/>
                  </a:lnTo>
                  <a:lnTo>
                    <a:pt x="93" y="475"/>
                  </a:lnTo>
                  <a:lnTo>
                    <a:pt x="87" y="475"/>
                  </a:lnTo>
                  <a:lnTo>
                    <a:pt x="81" y="475"/>
                  </a:lnTo>
                  <a:lnTo>
                    <a:pt x="64" y="475"/>
                  </a:lnTo>
                  <a:lnTo>
                    <a:pt x="58" y="475"/>
                  </a:lnTo>
                  <a:lnTo>
                    <a:pt x="46" y="475"/>
                  </a:lnTo>
                  <a:lnTo>
                    <a:pt x="35" y="475"/>
                  </a:lnTo>
                  <a:lnTo>
                    <a:pt x="23" y="481"/>
                  </a:lnTo>
                  <a:lnTo>
                    <a:pt x="0" y="481"/>
                  </a:lnTo>
                  <a:lnTo>
                    <a:pt x="0" y="464"/>
                  </a:lnTo>
                  <a:lnTo>
                    <a:pt x="0" y="458"/>
                  </a:lnTo>
                  <a:lnTo>
                    <a:pt x="12" y="435"/>
                  </a:lnTo>
                  <a:lnTo>
                    <a:pt x="12" y="406"/>
                  </a:lnTo>
                  <a:lnTo>
                    <a:pt x="17" y="394"/>
                  </a:lnTo>
                  <a:lnTo>
                    <a:pt x="23" y="394"/>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6" name="Google Shape;156;p2"/>
            <p:cNvSpPr/>
            <p:nvPr/>
          </p:nvSpPr>
          <p:spPr>
            <a:xfrm>
              <a:off x="3948951" y="3999058"/>
              <a:ext cx="1050438" cy="506901"/>
            </a:xfrm>
            <a:custGeom>
              <a:rect b="b" l="l" r="r" t="t"/>
              <a:pathLst>
                <a:path extrusionOk="0" h="412" w="790">
                  <a:moveTo>
                    <a:pt x="778" y="122"/>
                  </a:moveTo>
                  <a:lnTo>
                    <a:pt x="778" y="105"/>
                  </a:lnTo>
                  <a:lnTo>
                    <a:pt x="772" y="93"/>
                  </a:lnTo>
                  <a:lnTo>
                    <a:pt x="772" y="81"/>
                  </a:lnTo>
                  <a:lnTo>
                    <a:pt x="772" y="70"/>
                  </a:lnTo>
                  <a:lnTo>
                    <a:pt x="772" y="64"/>
                  </a:lnTo>
                  <a:lnTo>
                    <a:pt x="772" y="58"/>
                  </a:lnTo>
                  <a:lnTo>
                    <a:pt x="772" y="52"/>
                  </a:lnTo>
                  <a:lnTo>
                    <a:pt x="772" y="41"/>
                  </a:lnTo>
                  <a:lnTo>
                    <a:pt x="772" y="29"/>
                  </a:lnTo>
                  <a:lnTo>
                    <a:pt x="772" y="23"/>
                  </a:lnTo>
                  <a:lnTo>
                    <a:pt x="761" y="23"/>
                  </a:lnTo>
                  <a:lnTo>
                    <a:pt x="738" y="23"/>
                  </a:lnTo>
                  <a:lnTo>
                    <a:pt x="732" y="23"/>
                  </a:lnTo>
                  <a:lnTo>
                    <a:pt x="714" y="23"/>
                  </a:lnTo>
                  <a:lnTo>
                    <a:pt x="709" y="23"/>
                  </a:lnTo>
                  <a:lnTo>
                    <a:pt x="703" y="23"/>
                  </a:lnTo>
                  <a:lnTo>
                    <a:pt x="691" y="23"/>
                  </a:lnTo>
                  <a:lnTo>
                    <a:pt x="679" y="23"/>
                  </a:lnTo>
                  <a:lnTo>
                    <a:pt x="674" y="23"/>
                  </a:lnTo>
                  <a:lnTo>
                    <a:pt x="668" y="23"/>
                  </a:lnTo>
                  <a:lnTo>
                    <a:pt x="656" y="23"/>
                  </a:lnTo>
                  <a:lnTo>
                    <a:pt x="650" y="23"/>
                  </a:lnTo>
                  <a:lnTo>
                    <a:pt x="645" y="23"/>
                  </a:lnTo>
                  <a:lnTo>
                    <a:pt x="633" y="23"/>
                  </a:lnTo>
                  <a:lnTo>
                    <a:pt x="604" y="23"/>
                  </a:lnTo>
                  <a:lnTo>
                    <a:pt x="598" y="23"/>
                  </a:lnTo>
                  <a:lnTo>
                    <a:pt x="587" y="23"/>
                  </a:lnTo>
                  <a:lnTo>
                    <a:pt x="575" y="23"/>
                  </a:lnTo>
                  <a:lnTo>
                    <a:pt x="563" y="23"/>
                  </a:lnTo>
                  <a:lnTo>
                    <a:pt x="552" y="23"/>
                  </a:lnTo>
                  <a:lnTo>
                    <a:pt x="540" y="23"/>
                  </a:lnTo>
                  <a:lnTo>
                    <a:pt x="523" y="23"/>
                  </a:lnTo>
                  <a:lnTo>
                    <a:pt x="511" y="23"/>
                  </a:lnTo>
                  <a:lnTo>
                    <a:pt x="494" y="23"/>
                  </a:lnTo>
                  <a:lnTo>
                    <a:pt x="482" y="23"/>
                  </a:lnTo>
                  <a:lnTo>
                    <a:pt x="465" y="23"/>
                  </a:lnTo>
                  <a:lnTo>
                    <a:pt x="459" y="23"/>
                  </a:lnTo>
                  <a:lnTo>
                    <a:pt x="453" y="23"/>
                  </a:lnTo>
                  <a:lnTo>
                    <a:pt x="436" y="23"/>
                  </a:lnTo>
                  <a:lnTo>
                    <a:pt x="430" y="23"/>
                  </a:lnTo>
                  <a:lnTo>
                    <a:pt x="418" y="23"/>
                  </a:lnTo>
                  <a:lnTo>
                    <a:pt x="413" y="23"/>
                  </a:lnTo>
                  <a:lnTo>
                    <a:pt x="395" y="23"/>
                  </a:lnTo>
                  <a:lnTo>
                    <a:pt x="389" y="23"/>
                  </a:lnTo>
                  <a:lnTo>
                    <a:pt x="372" y="18"/>
                  </a:lnTo>
                  <a:lnTo>
                    <a:pt x="343" y="18"/>
                  </a:lnTo>
                  <a:lnTo>
                    <a:pt x="337" y="18"/>
                  </a:lnTo>
                  <a:lnTo>
                    <a:pt x="331" y="18"/>
                  </a:lnTo>
                  <a:lnTo>
                    <a:pt x="325" y="18"/>
                  </a:lnTo>
                  <a:lnTo>
                    <a:pt x="320" y="18"/>
                  </a:lnTo>
                  <a:lnTo>
                    <a:pt x="285" y="18"/>
                  </a:lnTo>
                  <a:lnTo>
                    <a:pt x="279" y="18"/>
                  </a:lnTo>
                  <a:lnTo>
                    <a:pt x="273" y="18"/>
                  </a:lnTo>
                  <a:lnTo>
                    <a:pt x="267" y="18"/>
                  </a:lnTo>
                  <a:lnTo>
                    <a:pt x="227" y="12"/>
                  </a:lnTo>
                  <a:lnTo>
                    <a:pt x="221" y="12"/>
                  </a:lnTo>
                  <a:lnTo>
                    <a:pt x="192" y="12"/>
                  </a:lnTo>
                  <a:lnTo>
                    <a:pt x="186" y="12"/>
                  </a:lnTo>
                  <a:lnTo>
                    <a:pt x="180" y="12"/>
                  </a:lnTo>
                  <a:lnTo>
                    <a:pt x="175" y="12"/>
                  </a:lnTo>
                  <a:lnTo>
                    <a:pt x="157" y="12"/>
                  </a:lnTo>
                  <a:lnTo>
                    <a:pt x="140" y="12"/>
                  </a:lnTo>
                  <a:lnTo>
                    <a:pt x="122" y="6"/>
                  </a:lnTo>
                  <a:lnTo>
                    <a:pt x="117" y="6"/>
                  </a:lnTo>
                  <a:lnTo>
                    <a:pt x="93" y="6"/>
                  </a:lnTo>
                  <a:lnTo>
                    <a:pt x="41" y="0"/>
                  </a:lnTo>
                  <a:lnTo>
                    <a:pt x="29" y="0"/>
                  </a:lnTo>
                  <a:lnTo>
                    <a:pt x="6" y="0"/>
                  </a:lnTo>
                  <a:lnTo>
                    <a:pt x="6" y="12"/>
                  </a:lnTo>
                  <a:lnTo>
                    <a:pt x="6" y="29"/>
                  </a:lnTo>
                  <a:lnTo>
                    <a:pt x="0" y="58"/>
                  </a:lnTo>
                  <a:lnTo>
                    <a:pt x="35" y="58"/>
                  </a:lnTo>
                  <a:lnTo>
                    <a:pt x="58" y="58"/>
                  </a:lnTo>
                  <a:lnTo>
                    <a:pt x="76" y="64"/>
                  </a:lnTo>
                  <a:lnTo>
                    <a:pt x="82" y="64"/>
                  </a:lnTo>
                  <a:lnTo>
                    <a:pt x="93" y="64"/>
                  </a:lnTo>
                  <a:lnTo>
                    <a:pt x="105" y="64"/>
                  </a:lnTo>
                  <a:lnTo>
                    <a:pt x="128" y="64"/>
                  </a:lnTo>
                  <a:lnTo>
                    <a:pt x="151" y="64"/>
                  </a:lnTo>
                  <a:lnTo>
                    <a:pt x="163" y="70"/>
                  </a:lnTo>
                  <a:lnTo>
                    <a:pt x="180" y="70"/>
                  </a:lnTo>
                  <a:lnTo>
                    <a:pt x="186" y="70"/>
                  </a:lnTo>
                  <a:lnTo>
                    <a:pt x="192" y="70"/>
                  </a:lnTo>
                  <a:lnTo>
                    <a:pt x="198" y="70"/>
                  </a:lnTo>
                  <a:lnTo>
                    <a:pt x="221" y="70"/>
                  </a:lnTo>
                  <a:lnTo>
                    <a:pt x="227" y="70"/>
                  </a:lnTo>
                  <a:lnTo>
                    <a:pt x="244" y="70"/>
                  </a:lnTo>
                  <a:lnTo>
                    <a:pt x="279" y="76"/>
                  </a:lnTo>
                  <a:lnTo>
                    <a:pt x="279" y="87"/>
                  </a:lnTo>
                  <a:lnTo>
                    <a:pt x="273" y="122"/>
                  </a:lnTo>
                  <a:lnTo>
                    <a:pt x="273" y="128"/>
                  </a:lnTo>
                  <a:lnTo>
                    <a:pt x="273" y="139"/>
                  </a:lnTo>
                  <a:lnTo>
                    <a:pt x="273" y="145"/>
                  </a:lnTo>
                  <a:lnTo>
                    <a:pt x="273" y="151"/>
                  </a:lnTo>
                  <a:lnTo>
                    <a:pt x="273" y="157"/>
                  </a:lnTo>
                  <a:lnTo>
                    <a:pt x="273" y="174"/>
                  </a:lnTo>
                  <a:lnTo>
                    <a:pt x="273" y="186"/>
                  </a:lnTo>
                  <a:lnTo>
                    <a:pt x="273" y="192"/>
                  </a:lnTo>
                  <a:lnTo>
                    <a:pt x="273" y="197"/>
                  </a:lnTo>
                  <a:lnTo>
                    <a:pt x="273" y="209"/>
                  </a:lnTo>
                  <a:lnTo>
                    <a:pt x="273" y="215"/>
                  </a:lnTo>
                  <a:lnTo>
                    <a:pt x="273" y="221"/>
                  </a:lnTo>
                  <a:lnTo>
                    <a:pt x="273" y="232"/>
                  </a:lnTo>
                  <a:lnTo>
                    <a:pt x="267" y="238"/>
                  </a:lnTo>
                  <a:lnTo>
                    <a:pt x="267" y="261"/>
                  </a:lnTo>
                  <a:lnTo>
                    <a:pt x="267" y="267"/>
                  </a:lnTo>
                  <a:lnTo>
                    <a:pt x="267" y="273"/>
                  </a:lnTo>
                  <a:lnTo>
                    <a:pt x="267" y="296"/>
                  </a:lnTo>
                  <a:lnTo>
                    <a:pt x="273" y="296"/>
                  </a:lnTo>
                  <a:lnTo>
                    <a:pt x="279" y="302"/>
                  </a:lnTo>
                  <a:lnTo>
                    <a:pt x="291" y="313"/>
                  </a:lnTo>
                  <a:lnTo>
                    <a:pt x="314" y="313"/>
                  </a:lnTo>
                  <a:lnTo>
                    <a:pt x="337" y="319"/>
                  </a:lnTo>
                  <a:lnTo>
                    <a:pt x="343" y="325"/>
                  </a:lnTo>
                  <a:lnTo>
                    <a:pt x="343" y="337"/>
                  </a:lnTo>
                  <a:lnTo>
                    <a:pt x="349" y="342"/>
                  </a:lnTo>
                  <a:lnTo>
                    <a:pt x="354" y="337"/>
                  </a:lnTo>
                  <a:lnTo>
                    <a:pt x="366" y="342"/>
                  </a:lnTo>
                  <a:lnTo>
                    <a:pt x="383" y="348"/>
                  </a:lnTo>
                  <a:lnTo>
                    <a:pt x="395" y="348"/>
                  </a:lnTo>
                  <a:lnTo>
                    <a:pt x="401" y="348"/>
                  </a:lnTo>
                  <a:lnTo>
                    <a:pt x="407" y="354"/>
                  </a:lnTo>
                  <a:lnTo>
                    <a:pt x="413" y="354"/>
                  </a:lnTo>
                  <a:lnTo>
                    <a:pt x="430" y="348"/>
                  </a:lnTo>
                  <a:lnTo>
                    <a:pt x="442" y="354"/>
                  </a:lnTo>
                  <a:lnTo>
                    <a:pt x="442" y="348"/>
                  </a:lnTo>
                  <a:lnTo>
                    <a:pt x="447" y="348"/>
                  </a:lnTo>
                  <a:lnTo>
                    <a:pt x="447" y="366"/>
                  </a:lnTo>
                  <a:lnTo>
                    <a:pt x="459" y="366"/>
                  </a:lnTo>
                  <a:lnTo>
                    <a:pt x="459" y="377"/>
                  </a:lnTo>
                  <a:lnTo>
                    <a:pt x="465" y="383"/>
                  </a:lnTo>
                  <a:lnTo>
                    <a:pt x="488" y="371"/>
                  </a:lnTo>
                  <a:lnTo>
                    <a:pt x="500" y="377"/>
                  </a:lnTo>
                  <a:lnTo>
                    <a:pt x="505" y="377"/>
                  </a:lnTo>
                  <a:lnTo>
                    <a:pt x="517" y="389"/>
                  </a:lnTo>
                  <a:lnTo>
                    <a:pt x="534" y="383"/>
                  </a:lnTo>
                  <a:lnTo>
                    <a:pt x="534" y="395"/>
                  </a:lnTo>
                  <a:lnTo>
                    <a:pt x="540" y="400"/>
                  </a:lnTo>
                  <a:lnTo>
                    <a:pt x="558" y="371"/>
                  </a:lnTo>
                  <a:lnTo>
                    <a:pt x="575" y="389"/>
                  </a:lnTo>
                  <a:lnTo>
                    <a:pt x="587" y="377"/>
                  </a:lnTo>
                  <a:lnTo>
                    <a:pt x="592" y="377"/>
                  </a:lnTo>
                  <a:lnTo>
                    <a:pt x="587" y="383"/>
                  </a:lnTo>
                  <a:lnTo>
                    <a:pt x="598" y="395"/>
                  </a:lnTo>
                  <a:lnTo>
                    <a:pt x="604" y="395"/>
                  </a:lnTo>
                  <a:lnTo>
                    <a:pt x="610" y="400"/>
                  </a:lnTo>
                  <a:lnTo>
                    <a:pt x="621" y="395"/>
                  </a:lnTo>
                  <a:lnTo>
                    <a:pt x="645" y="383"/>
                  </a:lnTo>
                  <a:lnTo>
                    <a:pt x="662" y="383"/>
                  </a:lnTo>
                  <a:lnTo>
                    <a:pt x="668" y="383"/>
                  </a:lnTo>
                  <a:lnTo>
                    <a:pt x="668" y="377"/>
                  </a:lnTo>
                  <a:lnTo>
                    <a:pt x="685" y="377"/>
                  </a:lnTo>
                  <a:lnTo>
                    <a:pt x="685" y="371"/>
                  </a:lnTo>
                  <a:lnTo>
                    <a:pt x="685" y="377"/>
                  </a:lnTo>
                  <a:lnTo>
                    <a:pt x="691" y="377"/>
                  </a:lnTo>
                  <a:lnTo>
                    <a:pt x="691" y="383"/>
                  </a:lnTo>
                  <a:lnTo>
                    <a:pt x="714" y="383"/>
                  </a:lnTo>
                  <a:lnTo>
                    <a:pt x="720" y="377"/>
                  </a:lnTo>
                  <a:lnTo>
                    <a:pt x="726" y="371"/>
                  </a:lnTo>
                  <a:lnTo>
                    <a:pt x="732" y="371"/>
                  </a:lnTo>
                  <a:lnTo>
                    <a:pt x="732" y="377"/>
                  </a:lnTo>
                  <a:lnTo>
                    <a:pt x="743" y="383"/>
                  </a:lnTo>
                  <a:lnTo>
                    <a:pt x="755" y="395"/>
                  </a:lnTo>
                  <a:lnTo>
                    <a:pt x="761" y="395"/>
                  </a:lnTo>
                  <a:lnTo>
                    <a:pt x="767" y="395"/>
                  </a:lnTo>
                  <a:lnTo>
                    <a:pt x="767" y="400"/>
                  </a:lnTo>
                  <a:lnTo>
                    <a:pt x="778" y="400"/>
                  </a:lnTo>
                  <a:lnTo>
                    <a:pt x="790" y="412"/>
                  </a:lnTo>
                  <a:lnTo>
                    <a:pt x="790" y="406"/>
                  </a:lnTo>
                  <a:lnTo>
                    <a:pt x="790" y="377"/>
                  </a:lnTo>
                  <a:lnTo>
                    <a:pt x="790" y="371"/>
                  </a:lnTo>
                  <a:lnTo>
                    <a:pt x="790" y="354"/>
                  </a:lnTo>
                  <a:lnTo>
                    <a:pt x="790" y="342"/>
                  </a:lnTo>
                  <a:lnTo>
                    <a:pt x="790" y="337"/>
                  </a:lnTo>
                  <a:lnTo>
                    <a:pt x="790" y="313"/>
                  </a:lnTo>
                  <a:lnTo>
                    <a:pt x="790" y="308"/>
                  </a:lnTo>
                  <a:lnTo>
                    <a:pt x="790" y="290"/>
                  </a:lnTo>
                  <a:lnTo>
                    <a:pt x="790" y="284"/>
                  </a:lnTo>
                  <a:lnTo>
                    <a:pt x="790" y="267"/>
                  </a:lnTo>
                  <a:lnTo>
                    <a:pt x="790" y="261"/>
                  </a:lnTo>
                  <a:lnTo>
                    <a:pt x="790" y="221"/>
                  </a:lnTo>
                  <a:lnTo>
                    <a:pt x="790" y="209"/>
                  </a:lnTo>
                  <a:lnTo>
                    <a:pt x="790" y="203"/>
                  </a:lnTo>
                  <a:lnTo>
                    <a:pt x="790" y="197"/>
                  </a:lnTo>
                  <a:lnTo>
                    <a:pt x="790" y="192"/>
                  </a:lnTo>
                  <a:lnTo>
                    <a:pt x="790" y="180"/>
                  </a:lnTo>
                  <a:lnTo>
                    <a:pt x="790" y="174"/>
                  </a:lnTo>
                  <a:lnTo>
                    <a:pt x="790" y="168"/>
                  </a:lnTo>
                  <a:lnTo>
                    <a:pt x="784" y="163"/>
                  </a:lnTo>
                  <a:lnTo>
                    <a:pt x="784" y="151"/>
                  </a:lnTo>
                  <a:lnTo>
                    <a:pt x="778" y="128"/>
                  </a:lnTo>
                  <a:lnTo>
                    <a:pt x="778" y="12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7" name="Google Shape;157;p2"/>
            <p:cNvSpPr/>
            <p:nvPr/>
          </p:nvSpPr>
          <p:spPr>
            <a:xfrm>
              <a:off x="2390578" y="3820658"/>
              <a:ext cx="833702" cy="884616"/>
            </a:xfrm>
            <a:custGeom>
              <a:rect b="b" l="l" r="r" t="t"/>
              <a:pathLst>
                <a:path extrusionOk="0" h="719" w="627">
                  <a:moveTo>
                    <a:pt x="0" y="482"/>
                  </a:moveTo>
                  <a:lnTo>
                    <a:pt x="17" y="464"/>
                  </a:lnTo>
                  <a:lnTo>
                    <a:pt x="35" y="464"/>
                  </a:lnTo>
                  <a:lnTo>
                    <a:pt x="41" y="435"/>
                  </a:lnTo>
                  <a:lnTo>
                    <a:pt x="35" y="435"/>
                  </a:lnTo>
                  <a:lnTo>
                    <a:pt x="23" y="424"/>
                  </a:lnTo>
                  <a:lnTo>
                    <a:pt x="35" y="389"/>
                  </a:lnTo>
                  <a:lnTo>
                    <a:pt x="41" y="389"/>
                  </a:lnTo>
                  <a:lnTo>
                    <a:pt x="58" y="360"/>
                  </a:lnTo>
                  <a:lnTo>
                    <a:pt x="64" y="331"/>
                  </a:lnTo>
                  <a:lnTo>
                    <a:pt x="70" y="325"/>
                  </a:lnTo>
                  <a:lnTo>
                    <a:pt x="76" y="319"/>
                  </a:lnTo>
                  <a:lnTo>
                    <a:pt x="93" y="313"/>
                  </a:lnTo>
                  <a:lnTo>
                    <a:pt x="105" y="302"/>
                  </a:lnTo>
                  <a:lnTo>
                    <a:pt x="110" y="302"/>
                  </a:lnTo>
                  <a:lnTo>
                    <a:pt x="87" y="279"/>
                  </a:lnTo>
                  <a:lnTo>
                    <a:pt x="87" y="273"/>
                  </a:lnTo>
                  <a:lnTo>
                    <a:pt x="81" y="244"/>
                  </a:lnTo>
                  <a:lnTo>
                    <a:pt x="76" y="226"/>
                  </a:lnTo>
                  <a:lnTo>
                    <a:pt x="81" y="209"/>
                  </a:lnTo>
                  <a:lnTo>
                    <a:pt x="87" y="186"/>
                  </a:lnTo>
                  <a:lnTo>
                    <a:pt x="93" y="128"/>
                  </a:lnTo>
                  <a:lnTo>
                    <a:pt x="99" y="110"/>
                  </a:lnTo>
                  <a:lnTo>
                    <a:pt x="93" y="87"/>
                  </a:lnTo>
                  <a:lnTo>
                    <a:pt x="116" y="87"/>
                  </a:lnTo>
                  <a:lnTo>
                    <a:pt x="139" y="105"/>
                  </a:lnTo>
                  <a:lnTo>
                    <a:pt x="157" y="87"/>
                  </a:lnTo>
                  <a:lnTo>
                    <a:pt x="174" y="18"/>
                  </a:lnTo>
                  <a:lnTo>
                    <a:pt x="180" y="0"/>
                  </a:lnTo>
                  <a:lnTo>
                    <a:pt x="209" y="6"/>
                  </a:lnTo>
                  <a:lnTo>
                    <a:pt x="238" y="12"/>
                  </a:lnTo>
                  <a:lnTo>
                    <a:pt x="284" y="23"/>
                  </a:lnTo>
                  <a:lnTo>
                    <a:pt x="296" y="23"/>
                  </a:lnTo>
                  <a:lnTo>
                    <a:pt x="313" y="29"/>
                  </a:lnTo>
                  <a:lnTo>
                    <a:pt x="383" y="41"/>
                  </a:lnTo>
                  <a:lnTo>
                    <a:pt x="406" y="47"/>
                  </a:lnTo>
                  <a:lnTo>
                    <a:pt x="418" y="47"/>
                  </a:lnTo>
                  <a:lnTo>
                    <a:pt x="430" y="47"/>
                  </a:lnTo>
                  <a:lnTo>
                    <a:pt x="453" y="52"/>
                  </a:lnTo>
                  <a:lnTo>
                    <a:pt x="476" y="58"/>
                  </a:lnTo>
                  <a:lnTo>
                    <a:pt x="499" y="58"/>
                  </a:lnTo>
                  <a:lnTo>
                    <a:pt x="546" y="70"/>
                  </a:lnTo>
                  <a:lnTo>
                    <a:pt x="575" y="76"/>
                  </a:lnTo>
                  <a:lnTo>
                    <a:pt x="586" y="76"/>
                  </a:lnTo>
                  <a:lnTo>
                    <a:pt x="627" y="81"/>
                  </a:lnTo>
                  <a:lnTo>
                    <a:pt x="627" y="110"/>
                  </a:lnTo>
                  <a:lnTo>
                    <a:pt x="621" y="139"/>
                  </a:lnTo>
                  <a:lnTo>
                    <a:pt x="609" y="192"/>
                  </a:lnTo>
                  <a:lnTo>
                    <a:pt x="604" y="244"/>
                  </a:lnTo>
                  <a:lnTo>
                    <a:pt x="604" y="250"/>
                  </a:lnTo>
                  <a:lnTo>
                    <a:pt x="592" y="313"/>
                  </a:lnTo>
                  <a:lnTo>
                    <a:pt x="592" y="331"/>
                  </a:lnTo>
                  <a:lnTo>
                    <a:pt x="586" y="354"/>
                  </a:lnTo>
                  <a:lnTo>
                    <a:pt x="586" y="377"/>
                  </a:lnTo>
                  <a:lnTo>
                    <a:pt x="580" y="418"/>
                  </a:lnTo>
                  <a:lnTo>
                    <a:pt x="575" y="447"/>
                  </a:lnTo>
                  <a:lnTo>
                    <a:pt x="563" y="511"/>
                  </a:lnTo>
                  <a:lnTo>
                    <a:pt x="563" y="516"/>
                  </a:lnTo>
                  <a:lnTo>
                    <a:pt x="563" y="534"/>
                  </a:lnTo>
                  <a:lnTo>
                    <a:pt x="557" y="557"/>
                  </a:lnTo>
                  <a:lnTo>
                    <a:pt x="557" y="563"/>
                  </a:lnTo>
                  <a:lnTo>
                    <a:pt x="551" y="592"/>
                  </a:lnTo>
                  <a:lnTo>
                    <a:pt x="551" y="598"/>
                  </a:lnTo>
                  <a:lnTo>
                    <a:pt x="534" y="696"/>
                  </a:lnTo>
                  <a:lnTo>
                    <a:pt x="534" y="702"/>
                  </a:lnTo>
                  <a:lnTo>
                    <a:pt x="534" y="719"/>
                  </a:lnTo>
                  <a:lnTo>
                    <a:pt x="395" y="702"/>
                  </a:lnTo>
                  <a:lnTo>
                    <a:pt x="337" y="690"/>
                  </a:lnTo>
                  <a:lnTo>
                    <a:pt x="313" y="679"/>
                  </a:lnTo>
                  <a:lnTo>
                    <a:pt x="308" y="673"/>
                  </a:lnTo>
                  <a:lnTo>
                    <a:pt x="296" y="667"/>
                  </a:lnTo>
                  <a:lnTo>
                    <a:pt x="134" y="569"/>
                  </a:lnTo>
                  <a:lnTo>
                    <a:pt x="12" y="499"/>
                  </a:lnTo>
                  <a:lnTo>
                    <a:pt x="0" y="48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8" name="Google Shape;158;p2"/>
            <p:cNvSpPr/>
            <p:nvPr/>
          </p:nvSpPr>
          <p:spPr>
            <a:xfrm>
              <a:off x="1572832" y="2857299"/>
              <a:ext cx="964010" cy="1534236"/>
            </a:xfrm>
            <a:custGeom>
              <a:rect b="b" l="l" r="r" t="t"/>
              <a:pathLst>
                <a:path extrusionOk="0" h="1247" w="725">
                  <a:moveTo>
                    <a:pt x="627" y="1247"/>
                  </a:moveTo>
                  <a:lnTo>
                    <a:pt x="632" y="1247"/>
                  </a:lnTo>
                  <a:lnTo>
                    <a:pt x="650" y="1247"/>
                  </a:lnTo>
                  <a:lnTo>
                    <a:pt x="656" y="1218"/>
                  </a:lnTo>
                  <a:lnTo>
                    <a:pt x="650" y="1218"/>
                  </a:lnTo>
                  <a:lnTo>
                    <a:pt x="638" y="1207"/>
                  </a:lnTo>
                  <a:lnTo>
                    <a:pt x="650" y="1172"/>
                  </a:lnTo>
                  <a:lnTo>
                    <a:pt x="656" y="1172"/>
                  </a:lnTo>
                  <a:lnTo>
                    <a:pt x="673" y="1143"/>
                  </a:lnTo>
                  <a:lnTo>
                    <a:pt x="679" y="1114"/>
                  </a:lnTo>
                  <a:lnTo>
                    <a:pt x="685" y="1108"/>
                  </a:lnTo>
                  <a:lnTo>
                    <a:pt x="691" y="1102"/>
                  </a:lnTo>
                  <a:lnTo>
                    <a:pt x="708" y="1096"/>
                  </a:lnTo>
                  <a:lnTo>
                    <a:pt x="720" y="1085"/>
                  </a:lnTo>
                  <a:lnTo>
                    <a:pt x="725" y="1085"/>
                  </a:lnTo>
                  <a:lnTo>
                    <a:pt x="702" y="1062"/>
                  </a:lnTo>
                  <a:lnTo>
                    <a:pt x="702" y="1056"/>
                  </a:lnTo>
                  <a:lnTo>
                    <a:pt x="696" y="1027"/>
                  </a:lnTo>
                  <a:lnTo>
                    <a:pt x="691" y="1009"/>
                  </a:lnTo>
                  <a:lnTo>
                    <a:pt x="696" y="992"/>
                  </a:lnTo>
                  <a:lnTo>
                    <a:pt x="673" y="963"/>
                  </a:lnTo>
                  <a:lnTo>
                    <a:pt x="650" y="928"/>
                  </a:lnTo>
                  <a:lnTo>
                    <a:pt x="621" y="888"/>
                  </a:lnTo>
                  <a:lnTo>
                    <a:pt x="615" y="870"/>
                  </a:lnTo>
                  <a:lnTo>
                    <a:pt x="603" y="859"/>
                  </a:lnTo>
                  <a:lnTo>
                    <a:pt x="580" y="818"/>
                  </a:lnTo>
                  <a:lnTo>
                    <a:pt x="557" y="789"/>
                  </a:lnTo>
                  <a:lnTo>
                    <a:pt x="516" y="719"/>
                  </a:lnTo>
                  <a:lnTo>
                    <a:pt x="487" y="685"/>
                  </a:lnTo>
                  <a:lnTo>
                    <a:pt x="487" y="679"/>
                  </a:lnTo>
                  <a:lnTo>
                    <a:pt x="470" y="656"/>
                  </a:lnTo>
                  <a:lnTo>
                    <a:pt x="464" y="650"/>
                  </a:lnTo>
                  <a:lnTo>
                    <a:pt x="458" y="632"/>
                  </a:lnTo>
                  <a:lnTo>
                    <a:pt x="429" y="592"/>
                  </a:lnTo>
                  <a:lnTo>
                    <a:pt x="406" y="557"/>
                  </a:lnTo>
                  <a:lnTo>
                    <a:pt x="400" y="540"/>
                  </a:lnTo>
                  <a:lnTo>
                    <a:pt x="383" y="516"/>
                  </a:lnTo>
                  <a:lnTo>
                    <a:pt x="377" y="511"/>
                  </a:lnTo>
                  <a:lnTo>
                    <a:pt x="377" y="505"/>
                  </a:lnTo>
                  <a:lnTo>
                    <a:pt x="371" y="499"/>
                  </a:lnTo>
                  <a:lnTo>
                    <a:pt x="360" y="482"/>
                  </a:lnTo>
                  <a:lnTo>
                    <a:pt x="354" y="476"/>
                  </a:lnTo>
                  <a:lnTo>
                    <a:pt x="354" y="470"/>
                  </a:lnTo>
                  <a:lnTo>
                    <a:pt x="336" y="447"/>
                  </a:lnTo>
                  <a:lnTo>
                    <a:pt x="336" y="441"/>
                  </a:lnTo>
                  <a:lnTo>
                    <a:pt x="331" y="441"/>
                  </a:lnTo>
                  <a:lnTo>
                    <a:pt x="325" y="435"/>
                  </a:lnTo>
                  <a:lnTo>
                    <a:pt x="331" y="424"/>
                  </a:lnTo>
                  <a:lnTo>
                    <a:pt x="331" y="418"/>
                  </a:lnTo>
                  <a:lnTo>
                    <a:pt x="336" y="406"/>
                  </a:lnTo>
                  <a:lnTo>
                    <a:pt x="336" y="400"/>
                  </a:lnTo>
                  <a:lnTo>
                    <a:pt x="336" y="395"/>
                  </a:lnTo>
                  <a:lnTo>
                    <a:pt x="342" y="383"/>
                  </a:lnTo>
                  <a:lnTo>
                    <a:pt x="342" y="377"/>
                  </a:lnTo>
                  <a:lnTo>
                    <a:pt x="348" y="366"/>
                  </a:lnTo>
                  <a:lnTo>
                    <a:pt x="348" y="354"/>
                  </a:lnTo>
                  <a:lnTo>
                    <a:pt x="360" y="331"/>
                  </a:lnTo>
                  <a:lnTo>
                    <a:pt x="377" y="267"/>
                  </a:lnTo>
                  <a:lnTo>
                    <a:pt x="395" y="197"/>
                  </a:lnTo>
                  <a:lnTo>
                    <a:pt x="400" y="174"/>
                  </a:lnTo>
                  <a:lnTo>
                    <a:pt x="412" y="128"/>
                  </a:lnTo>
                  <a:lnTo>
                    <a:pt x="418" y="105"/>
                  </a:lnTo>
                  <a:lnTo>
                    <a:pt x="406" y="99"/>
                  </a:lnTo>
                  <a:lnTo>
                    <a:pt x="400" y="99"/>
                  </a:lnTo>
                  <a:lnTo>
                    <a:pt x="348" y="87"/>
                  </a:lnTo>
                  <a:lnTo>
                    <a:pt x="331" y="81"/>
                  </a:lnTo>
                  <a:lnTo>
                    <a:pt x="313" y="76"/>
                  </a:lnTo>
                  <a:lnTo>
                    <a:pt x="302" y="70"/>
                  </a:lnTo>
                  <a:lnTo>
                    <a:pt x="255" y="58"/>
                  </a:lnTo>
                  <a:lnTo>
                    <a:pt x="244" y="52"/>
                  </a:lnTo>
                  <a:lnTo>
                    <a:pt x="232" y="47"/>
                  </a:lnTo>
                  <a:lnTo>
                    <a:pt x="174" y="29"/>
                  </a:lnTo>
                  <a:lnTo>
                    <a:pt x="162" y="29"/>
                  </a:lnTo>
                  <a:lnTo>
                    <a:pt x="157" y="23"/>
                  </a:lnTo>
                  <a:lnTo>
                    <a:pt x="151" y="23"/>
                  </a:lnTo>
                  <a:lnTo>
                    <a:pt x="139" y="18"/>
                  </a:lnTo>
                  <a:lnTo>
                    <a:pt x="133" y="18"/>
                  </a:lnTo>
                  <a:lnTo>
                    <a:pt x="128" y="18"/>
                  </a:lnTo>
                  <a:lnTo>
                    <a:pt x="122" y="18"/>
                  </a:lnTo>
                  <a:lnTo>
                    <a:pt x="110" y="12"/>
                  </a:lnTo>
                  <a:lnTo>
                    <a:pt x="93" y="6"/>
                  </a:lnTo>
                  <a:lnTo>
                    <a:pt x="87" y="0"/>
                  </a:lnTo>
                  <a:lnTo>
                    <a:pt x="81" y="0"/>
                  </a:lnTo>
                  <a:lnTo>
                    <a:pt x="69" y="23"/>
                  </a:lnTo>
                  <a:lnTo>
                    <a:pt x="75" y="35"/>
                  </a:lnTo>
                  <a:lnTo>
                    <a:pt x="69" y="64"/>
                  </a:lnTo>
                  <a:lnTo>
                    <a:pt x="69" y="70"/>
                  </a:lnTo>
                  <a:lnTo>
                    <a:pt x="52" y="93"/>
                  </a:lnTo>
                  <a:lnTo>
                    <a:pt x="46" y="105"/>
                  </a:lnTo>
                  <a:lnTo>
                    <a:pt x="52" y="105"/>
                  </a:lnTo>
                  <a:lnTo>
                    <a:pt x="52" y="110"/>
                  </a:lnTo>
                  <a:lnTo>
                    <a:pt x="40" y="122"/>
                  </a:lnTo>
                  <a:lnTo>
                    <a:pt x="11" y="157"/>
                  </a:lnTo>
                  <a:lnTo>
                    <a:pt x="6" y="168"/>
                  </a:lnTo>
                  <a:lnTo>
                    <a:pt x="0" y="180"/>
                  </a:lnTo>
                  <a:lnTo>
                    <a:pt x="17" y="203"/>
                  </a:lnTo>
                  <a:lnTo>
                    <a:pt x="23" y="221"/>
                  </a:lnTo>
                  <a:lnTo>
                    <a:pt x="29" y="255"/>
                  </a:lnTo>
                  <a:lnTo>
                    <a:pt x="29" y="267"/>
                  </a:lnTo>
                  <a:lnTo>
                    <a:pt x="17" y="296"/>
                  </a:lnTo>
                  <a:lnTo>
                    <a:pt x="11" y="354"/>
                  </a:lnTo>
                  <a:lnTo>
                    <a:pt x="17" y="366"/>
                  </a:lnTo>
                  <a:lnTo>
                    <a:pt x="35" y="400"/>
                  </a:lnTo>
                  <a:lnTo>
                    <a:pt x="40" y="418"/>
                  </a:lnTo>
                  <a:lnTo>
                    <a:pt x="40" y="429"/>
                  </a:lnTo>
                  <a:lnTo>
                    <a:pt x="46" y="435"/>
                  </a:lnTo>
                  <a:lnTo>
                    <a:pt x="52" y="441"/>
                  </a:lnTo>
                  <a:lnTo>
                    <a:pt x="46" y="441"/>
                  </a:lnTo>
                  <a:lnTo>
                    <a:pt x="46" y="453"/>
                  </a:lnTo>
                  <a:lnTo>
                    <a:pt x="40" y="470"/>
                  </a:lnTo>
                  <a:lnTo>
                    <a:pt x="46" y="464"/>
                  </a:lnTo>
                  <a:lnTo>
                    <a:pt x="52" y="464"/>
                  </a:lnTo>
                  <a:lnTo>
                    <a:pt x="58" y="482"/>
                  </a:lnTo>
                  <a:lnTo>
                    <a:pt x="64" y="487"/>
                  </a:lnTo>
                  <a:lnTo>
                    <a:pt x="69" y="499"/>
                  </a:lnTo>
                  <a:lnTo>
                    <a:pt x="75" y="499"/>
                  </a:lnTo>
                  <a:lnTo>
                    <a:pt x="75" y="505"/>
                  </a:lnTo>
                  <a:lnTo>
                    <a:pt x="69" y="505"/>
                  </a:lnTo>
                  <a:lnTo>
                    <a:pt x="69" y="511"/>
                  </a:lnTo>
                  <a:lnTo>
                    <a:pt x="64" y="534"/>
                  </a:lnTo>
                  <a:lnTo>
                    <a:pt x="69" y="551"/>
                  </a:lnTo>
                  <a:lnTo>
                    <a:pt x="64" y="563"/>
                  </a:lnTo>
                  <a:lnTo>
                    <a:pt x="64" y="580"/>
                  </a:lnTo>
                  <a:lnTo>
                    <a:pt x="69" y="580"/>
                  </a:lnTo>
                  <a:lnTo>
                    <a:pt x="75" y="598"/>
                  </a:lnTo>
                  <a:lnTo>
                    <a:pt x="87" y="603"/>
                  </a:lnTo>
                  <a:lnTo>
                    <a:pt x="99" y="609"/>
                  </a:lnTo>
                  <a:lnTo>
                    <a:pt x="104" y="621"/>
                  </a:lnTo>
                  <a:lnTo>
                    <a:pt x="93" y="644"/>
                  </a:lnTo>
                  <a:lnTo>
                    <a:pt x="87" y="650"/>
                  </a:lnTo>
                  <a:lnTo>
                    <a:pt x="87" y="644"/>
                  </a:lnTo>
                  <a:lnTo>
                    <a:pt x="75" y="650"/>
                  </a:lnTo>
                  <a:lnTo>
                    <a:pt x="81" y="685"/>
                  </a:lnTo>
                  <a:lnTo>
                    <a:pt x="87" y="696"/>
                  </a:lnTo>
                  <a:lnTo>
                    <a:pt x="99" y="725"/>
                  </a:lnTo>
                  <a:lnTo>
                    <a:pt x="99" y="737"/>
                  </a:lnTo>
                  <a:lnTo>
                    <a:pt x="110" y="748"/>
                  </a:lnTo>
                  <a:lnTo>
                    <a:pt x="110" y="760"/>
                  </a:lnTo>
                  <a:lnTo>
                    <a:pt x="122" y="772"/>
                  </a:lnTo>
                  <a:lnTo>
                    <a:pt x="128" y="789"/>
                  </a:lnTo>
                  <a:lnTo>
                    <a:pt x="139" y="801"/>
                  </a:lnTo>
                  <a:lnTo>
                    <a:pt x="139" y="806"/>
                  </a:lnTo>
                  <a:lnTo>
                    <a:pt x="133" y="824"/>
                  </a:lnTo>
                  <a:lnTo>
                    <a:pt x="139" y="835"/>
                  </a:lnTo>
                  <a:lnTo>
                    <a:pt x="151" y="841"/>
                  </a:lnTo>
                  <a:lnTo>
                    <a:pt x="145" y="859"/>
                  </a:lnTo>
                  <a:lnTo>
                    <a:pt x="145" y="870"/>
                  </a:lnTo>
                  <a:lnTo>
                    <a:pt x="133" y="905"/>
                  </a:lnTo>
                  <a:lnTo>
                    <a:pt x="151" y="922"/>
                  </a:lnTo>
                  <a:lnTo>
                    <a:pt x="186" y="934"/>
                  </a:lnTo>
                  <a:lnTo>
                    <a:pt x="197" y="940"/>
                  </a:lnTo>
                  <a:lnTo>
                    <a:pt x="220" y="946"/>
                  </a:lnTo>
                  <a:lnTo>
                    <a:pt x="232" y="957"/>
                  </a:lnTo>
                  <a:lnTo>
                    <a:pt x="249" y="975"/>
                  </a:lnTo>
                  <a:lnTo>
                    <a:pt x="255" y="992"/>
                  </a:lnTo>
                  <a:lnTo>
                    <a:pt x="273" y="1004"/>
                  </a:lnTo>
                  <a:lnTo>
                    <a:pt x="302" y="1015"/>
                  </a:lnTo>
                  <a:lnTo>
                    <a:pt x="313" y="1021"/>
                  </a:lnTo>
                  <a:lnTo>
                    <a:pt x="313" y="1033"/>
                  </a:lnTo>
                  <a:lnTo>
                    <a:pt x="313" y="1050"/>
                  </a:lnTo>
                  <a:lnTo>
                    <a:pt x="325" y="1056"/>
                  </a:lnTo>
                  <a:lnTo>
                    <a:pt x="336" y="1056"/>
                  </a:lnTo>
                  <a:lnTo>
                    <a:pt x="348" y="1073"/>
                  </a:lnTo>
                  <a:lnTo>
                    <a:pt x="354" y="1079"/>
                  </a:lnTo>
                  <a:lnTo>
                    <a:pt x="377" y="1108"/>
                  </a:lnTo>
                  <a:lnTo>
                    <a:pt x="383" y="1120"/>
                  </a:lnTo>
                  <a:lnTo>
                    <a:pt x="395" y="1143"/>
                  </a:lnTo>
                  <a:lnTo>
                    <a:pt x="389" y="1189"/>
                  </a:lnTo>
                  <a:lnTo>
                    <a:pt x="400" y="1207"/>
                  </a:lnTo>
                  <a:lnTo>
                    <a:pt x="395" y="1218"/>
                  </a:lnTo>
                  <a:lnTo>
                    <a:pt x="493" y="1230"/>
                  </a:lnTo>
                  <a:lnTo>
                    <a:pt x="627" y="1247"/>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59" name="Google Shape;159;p2"/>
            <p:cNvSpPr/>
            <p:nvPr/>
          </p:nvSpPr>
          <p:spPr>
            <a:xfrm>
              <a:off x="1812173" y="4056883"/>
              <a:ext cx="46538" cy="20916"/>
            </a:xfrm>
            <a:custGeom>
              <a:rect b="b" l="l" r="r" t="t"/>
              <a:pathLst>
                <a:path extrusionOk="0" h="17" w="35">
                  <a:moveTo>
                    <a:pt x="0" y="0"/>
                  </a:moveTo>
                  <a:lnTo>
                    <a:pt x="29" y="17"/>
                  </a:lnTo>
                  <a:lnTo>
                    <a:pt x="35" y="11"/>
                  </a:lnTo>
                  <a:lnTo>
                    <a:pt x="35" y="17"/>
                  </a:lnTo>
                  <a:lnTo>
                    <a:pt x="29" y="17"/>
                  </a:lnTo>
                  <a:lnTo>
                    <a:pt x="6" y="17"/>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0" name="Google Shape;160;p2"/>
            <p:cNvSpPr/>
            <p:nvPr/>
          </p:nvSpPr>
          <p:spPr>
            <a:xfrm>
              <a:off x="1773611" y="4056883"/>
              <a:ext cx="30582" cy="20916"/>
            </a:xfrm>
            <a:custGeom>
              <a:rect b="b" l="l" r="r" t="t"/>
              <a:pathLst>
                <a:path extrusionOk="0" h="17" w="23">
                  <a:moveTo>
                    <a:pt x="0" y="5"/>
                  </a:moveTo>
                  <a:lnTo>
                    <a:pt x="6" y="11"/>
                  </a:lnTo>
                  <a:lnTo>
                    <a:pt x="23" y="17"/>
                  </a:lnTo>
                  <a:lnTo>
                    <a:pt x="17" y="5"/>
                  </a:lnTo>
                  <a:lnTo>
                    <a:pt x="17" y="0"/>
                  </a:lnTo>
                  <a:lnTo>
                    <a:pt x="0" y="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1" name="Google Shape;161;p2"/>
            <p:cNvSpPr/>
            <p:nvPr/>
          </p:nvSpPr>
          <p:spPr>
            <a:xfrm>
              <a:off x="1958435" y="4184839"/>
              <a:ext cx="22604" cy="20916"/>
            </a:xfrm>
            <a:custGeom>
              <a:rect b="b" l="l" r="r" t="t"/>
              <a:pathLst>
                <a:path extrusionOk="0" h="17" w="17">
                  <a:moveTo>
                    <a:pt x="0" y="0"/>
                  </a:moveTo>
                  <a:lnTo>
                    <a:pt x="6" y="6"/>
                  </a:lnTo>
                  <a:lnTo>
                    <a:pt x="6" y="17"/>
                  </a:lnTo>
                  <a:lnTo>
                    <a:pt x="17" y="17"/>
                  </a:lnTo>
                  <a:lnTo>
                    <a:pt x="17" y="12"/>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2" name="Google Shape;162;p2"/>
            <p:cNvSpPr/>
            <p:nvPr/>
          </p:nvSpPr>
          <p:spPr>
            <a:xfrm>
              <a:off x="1935831" y="4241435"/>
              <a:ext cx="22604" cy="35680"/>
            </a:xfrm>
            <a:custGeom>
              <a:rect b="b" l="l" r="r" t="t"/>
              <a:pathLst>
                <a:path extrusionOk="0" h="29" w="17">
                  <a:moveTo>
                    <a:pt x="0" y="0"/>
                  </a:moveTo>
                  <a:lnTo>
                    <a:pt x="5" y="24"/>
                  </a:lnTo>
                  <a:lnTo>
                    <a:pt x="17" y="29"/>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3" name="Google Shape;163;p2"/>
            <p:cNvSpPr/>
            <p:nvPr/>
          </p:nvSpPr>
          <p:spPr>
            <a:xfrm>
              <a:off x="3224280" y="3364201"/>
              <a:ext cx="886891" cy="642239"/>
            </a:xfrm>
            <a:custGeom>
              <a:rect b="b" l="l" r="r" t="t"/>
              <a:pathLst>
                <a:path extrusionOk="0" h="522" w="667">
                  <a:moveTo>
                    <a:pt x="656" y="232"/>
                  </a:moveTo>
                  <a:lnTo>
                    <a:pt x="656" y="238"/>
                  </a:lnTo>
                  <a:lnTo>
                    <a:pt x="656" y="249"/>
                  </a:lnTo>
                  <a:lnTo>
                    <a:pt x="656" y="278"/>
                  </a:lnTo>
                  <a:lnTo>
                    <a:pt x="656" y="284"/>
                  </a:lnTo>
                  <a:lnTo>
                    <a:pt x="656" y="290"/>
                  </a:lnTo>
                  <a:lnTo>
                    <a:pt x="656" y="296"/>
                  </a:lnTo>
                  <a:lnTo>
                    <a:pt x="650" y="319"/>
                  </a:lnTo>
                  <a:lnTo>
                    <a:pt x="650" y="331"/>
                  </a:lnTo>
                  <a:lnTo>
                    <a:pt x="650" y="336"/>
                  </a:lnTo>
                  <a:lnTo>
                    <a:pt x="650" y="360"/>
                  </a:lnTo>
                  <a:lnTo>
                    <a:pt x="650" y="365"/>
                  </a:lnTo>
                  <a:lnTo>
                    <a:pt x="650" y="377"/>
                  </a:lnTo>
                  <a:lnTo>
                    <a:pt x="650" y="394"/>
                  </a:lnTo>
                  <a:lnTo>
                    <a:pt x="644" y="406"/>
                  </a:lnTo>
                  <a:lnTo>
                    <a:pt x="644" y="435"/>
                  </a:lnTo>
                  <a:lnTo>
                    <a:pt x="644" y="447"/>
                  </a:lnTo>
                  <a:lnTo>
                    <a:pt x="644" y="452"/>
                  </a:lnTo>
                  <a:lnTo>
                    <a:pt x="644" y="464"/>
                  </a:lnTo>
                  <a:lnTo>
                    <a:pt x="644" y="476"/>
                  </a:lnTo>
                  <a:lnTo>
                    <a:pt x="638" y="493"/>
                  </a:lnTo>
                  <a:lnTo>
                    <a:pt x="638" y="505"/>
                  </a:lnTo>
                  <a:lnTo>
                    <a:pt x="638" y="522"/>
                  </a:lnTo>
                  <a:lnTo>
                    <a:pt x="586" y="516"/>
                  </a:lnTo>
                  <a:lnTo>
                    <a:pt x="574" y="516"/>
                  </a:lnTo>
                  <a:lnTo>
                    <a:pt x="551" y="516"/>
                  </a:lnTo>
                  <a:lnTo>
                    <a:pt x="545" y="516"/>
                  </a:lnTo>
                  <a:lnTo>
                    <a:pt x="522" y="510"/>
                  </a:lnTo>
                  <a:lnTo>
                    <a:pt x="516" y="510"/>
                  </a:lnTo>
                  <a:lnTo>
                    <a:pt x="458" y="510"/>
                  </a:lnTo>
                  <a:lnTo>
                    <a:pt x="424" y="505"/>
                  </a:lnTo>
                  <a:lnTo>
                    <a:pt x="377" y="499"/>
                  </a:lnTo>
                  <a:lnTo>
                    <a:pt x="354" y="499"/>
                  </a:lnTo>
                  <a:lnTo>
                    <a:pt x="348" y="499"/>
                  </a:lnTo>
                  <a:lnTo>
                    <a:pt x="302" y="493"/>
                  </a:lnTo>
                  <a:lnTo>
                    <a:pt x="290" y="493"/>
                  </a:lnTo>
                  <a:lnTo>
                    <a:pt x="278" y="487"/>
                  </a:lnTo>
                  <a:lnTo>
                    <a:pt x="238" y="481"/>
                  </a:lnTo>
                  <a:lnTo>
                    <a:pt x="151" y="470"/>
                  </a:lnTo>
                  <a:lnTo>
                    <a:pt x="145" y="470"/>
                  </a:lnTo>
                  <a:lnTo>
                    <a:pt x="87" y="464"/>
                  </a:lnTo>
                  <a:lnTo>
                    <a:pt x="64" y="458"/>
                  </a:lnTo>
                  <a:lnTo>
                    <a:pt x="35" y="458"/>
                  </a:lnTo>
                  <a:lnTo>
                    <a:pt x="29" y="458"/>
                  </a:lnTo>
                  <a:lnTo>
                    <a:pt x="0" y="452"/>
                  </a:lnTo>
                  <a:lnTo>
                    <a:pt x="11" y="400"/>
                  </a:lnTo>
                  <a:lnTo>
                    <a:pt x="11" y="394"/>
                  </a:lnTo>
                  <a:lnTo>
                    <a:pt x="17" y="365"/>
                  </a:lnTo>
                  <a:lnTo>
                    <a:pt x="17" y="354"/>
                  </a:lnTo>
                  <a:lnTo>
                    <a:pt x="17" y="336"/>
                  </a:lnTo>
                  <a:lnTo>
                    <a:pt x="23" y="319"/>
                  </a:lnTo>
                  <a:lnTo>
                    <a:pt x="23" y="307"/>
                  </a:lnTo>
                  <a:lnTo>
                    <a:pt x="29" y="284"/>
                  </a:lnTo>
                  <a:lnTo>
                    <a:pt x="29" y="255"/>
                  </a:lnTo>
                  <a:lnTo>
                    <a:pt x="35" y="226"/>
                  </a:lnTo>
                  <a:lnTo>
                    <a:pt x="40" y="186"/>
                  </a:lnTo>
                  <a:lnTo>
                    <a:pt x="46" y="168"/>
                  </a:lnTo>
                  <a:lnTo>
                    <a:pt x="46" y="157"/>
                  </a:lnTo>
                  <a:lnTo>
                    <a:pt x="46" y="151"/>
                  </a:lnTo>
                  <a:lnTo>
                    <a:pt x="52" y="128"/>
                  </a:lnTo>
                  <a:lnTo>
                    <a:pt x="52" y="116"/>
                  </a:lnTo>
                  <a:lnTo>
                    <a:pt x="58" y="87"/>
                  </a:lnTo>
                  <a:lnTo>
                    <a:pt x="58" y="64"/>
                  </a:lnTo>
                  <a:lnTo>
                    <a:pt x="64" y="46"/>
                  </a:lnTo>
                  <a:lnTo>
                    <a:pt x="64" y="41"/>
                  </a:lnTo>
                  <a:lnTo>
                    <a:pt x="64" y="29"/>
                  </a:lnTo>
                  <a:lnTo>
                    <a:pt x="70" y="17"/>
                  </a:lnTo>
                  <a:lnTo>
                    <a:pt x="70" y="0"/>
                  </a:lnTo>
                  <a:lnTo>
                    <a:pt x="93" y="6"/>
                  </a:lnTo>
                  <a:lnTo>
                    <a:pt x="145" y="12"/>
                  </a:lnTo>
                  <a:lnTo>
                    <a:pt x="168" y="17"/>
                  </a:lnTo>
                  <a:lnTo>
                    <a:pt x="191" y="17"/>
                  </a:lnTo>
                  <a:lnTo>
                    <a:pt x="215" y="23"/>
                  </a:lnTo>
                  <a:lnTo>
                    <a:pt x="220" y="23"/>
                  </a:lnTo>
                  <a:lnTo>
                    <a:pt x="255" y="29"/>
                  </a:lnTo>
                  <a:lnTo>
                    <a:pt x="290" y="29"/>
                  </a:lnTo>
                  <a:lnTo>
                    <a:pt x="296" y="35"/>
                  </a:lnTo>
                  <a:lnTo>
                    <a:pt x="302" y="35"/>
                  </a:lnTo>
                  <a:lnTo>
                    <a:pt x="307" y="35"/>
                  </a:lnTo>
                  <a:lnTo>
                    <a:pt x="313" y="35"/>
                  </a:lnTo>
                  <a:lnTo>
                    <a:pt x="325" y="35"/>
                  </a:lnTo>
                  <a:lnTo>
                    <a:pt x="377" y="41"/>
                  </a:lnTo>
                  <a:lnTo>
                    <a:pt x="395" y="41"/>
                  </a:lnTo>
                  <a:lnTo>
                    <a:pt x="395" y="46"/>
                  </a:lnTo>
                  <a:lnTo>
                    <a:pt x="406" y="46"/>
                  </a:lnTo>
                  <a:lnTo>
                    <a:pt x="424" y="46"/>
                  </a:lnTo>
                  <a:lnTo>
                    <a:pt x="429" y="46"/>
                  </a:lnTo>
                  <a:lnTo>
                    <a:pt x="447" y="46"/>
                  </a:lnTo>
                  <a:lnTo>
                    <a:pt x="499" y="52"/>
                  </a:lnTo>
                  <a:lnTo>
                    <a:pt x="534" y="58"/>
                  </a:lnTo>
                  <a:lnTo>
                    <a:pt x="540" y="58"/>
                  </a:lnTo>
                  <a:lnTo>
                    <a:pt x="557" y="58"/>
                  </a:lnTo>
                  <a:lnTo>
                    <a:pt x="615" y="64"/>
                  </a:lnTo>
                  <a:lnTo>
                    <a:pt x="621" y="64"/>
                  </a:lnTo>
                  <a:lnTo>
                    <a:pt x="667" y="70"/>
                  </a:lnTo>
                  <a:lnTo>
                    <a:pt x="667" y="99"/>
                  </a:lnTo>
                  <a:lnTo>
                    <a:pt x="667" y="104"/>
                  </a:lnTo>
                  <a:lnTo>
                    <a:pt x="667" y="110"/>
                  </a:lnTo>
                  <a:lnTo>
                    <a:pt x="667" y="122"/>
                  </a:lnTo>
                  <a:lnTo>
                    <a:pt x="667" y="133"/>
                  </a:lnTo>
                  <a:lnTo>
                    <a:pt x="662" y="139"/>
                  </a:lnTo>
                  <a:lnTo>
                    <a:pt x="662" y="180"/>
                  </a:lnTo>
                  <a:lnTo>
                    <a:pt x="656" y="232"/>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4" name="Google Shape;164;p2"/>
            <p:cNvSpPr/>
            <p:nvPr/>
          </p:nvSpPr>
          <p:spPr>
            <a:xfrm>
              <a:off x="2459721" y="2108022"/>
              <a:ext cx="718021" cy="1085161"/>
            </a:xfrm>
            <a:custGeom>
              <a:rect b="b" l="l" r="r" t="t"/>
              <a:pathLst>
                <a:path extrusionOk="0" h="882" w="540">
                  <a:moveTo>
                    <a:pt x="64" y="545"/>
                  </a:moveTo>
                  <a:lnTo>
                    <a:pt x="53" y="574"/>
                  </a:lnTo>
                  <a:lnTo>
                    <a:pt x="47" y="580"/>
                  </a:lnTo>
                  <a:lnTo>
                    <a:pt x="41" y="592"/>
                  </a:lnTo>
                  <a:lnTo>
                    <a:pt x="41" y="603"/>
                  </a:lnTo>
                  <a:lnTo>
                    <a:pt x="29" y="650"/>
                  </a:lnTo>
                  <a:lnTo>
                    <a:pt x="0" y="777"/>
                  </a:lnTo>
                  <a:lnTo>
                    <a:pt x="76" y="801"/>
                  </a:lnTo>
                  <a:lnTo>
                    <a:pt x="163" y="818"/>
                  </a:lnTo>
                  <a:lnTo>
                    <a:pt x="186" y="824"/>
                  </a:lnTo>
                  <a:lnTo>
                    <a:pt x="198" y="824"/>
                  </a:lnTo>
                  <a:lnTo>
                    <a:pt x="227" y="830"/>
                  </a:lnTo>
                  <a:lnTo>
                    <a:pt x="244" y="835"/>
                  </a:lnTo>
                  <a:lnTo>
                    <a:pt x="267" y="841"/>
                  </a:lnTo>
                  <a:lnTo>
                    <a:pt x="308" y="847"/>
                  </a:lnTo>
                  <a:lnTo>
                    <a:pt x="331" y="853"/>
                  </a:lnTo>
                  <a:lnTo>
                    <a:pt x="401" y="864"/>
                  </a:lnTo>
                  <a:lnTo>
                    <a:pt x="407" y="864"/>
                  </a:lnTo>
                  <a:lnTo>
                    <a:pt x="412" y="870"/>
                  </a:lnTo>
                  <a:lnTo>
                    <a:pt x="436" y="870"/>
                  </a:lnTo>
                  <a:lnTo>
                    <a:pt x="453" y="876"/>
                  </a:lnTo>
                  <a:lnTo>
                    <a:pt x="459" y="876"/>
                  </a:lnTo>
                  <a:lnTo>
                    <a:pt x="465" y="876"/>
                  </a:lnTo>
                  <a:lnTo>
                    <a:pt x="494" y="882"/>
                  </a:lnTo>
                  <a:lnTo>
                    <a:pt x="499" y="870"/>
                  </a:lnTo>
                  <a:lnTo>
                    <a:pt x="505" y="830"/>
                  </a:lnTo>
                  <a:lnTo>
                    <a:pt x="505" y="824"/>
                  </a:lnTo>
                  <a:lnTo>
                    <a:pt x="511" y="801"/>
                  </a:lnTo>
                  <a:lnTo>
                    <a:pt x="517" y="772"/>
                  </a:lnTo>
                  <a:lnTo>
                    <a:pt x="517" y="766"/>
                  </a:lnTo>
                  <a:lnTo>
                    <a:pt x="517" y="743"/>
                  </a:lnTo>
                  <a:lnTo>
                    <a:pt x="523" y="737"/>
                  </a:lnTo>
                  <a:lnTo>
                    <a:pt x="523" y="719"/>
                  </a:lnTo>
                  <a:lnTo>
                    <a:pt x="523" y="714"/>
                  </a:lnTo>
                  <a:lnTo>
                    <a:pt x="528" y="685"/>
                  </a:lnTo>
                  <a:lnTo>
                    <a:pt x="528" y="673"/>
                  </a:lnTo>
                  <a:lnTo>
                    <a:pt x="534" y="661"/>
                  </a:lnTo>
                  <a:lnTo>
                    <a:pt x="534" y="644"/>
                  </a:lnTo>
                  <a:lnTo>
                    <a:pt x="540" y="632"/>
                  </a:lnTo>
                  <a:lnTo>
                    <a:pt x="540" y="603"/>
                  </a:lnTo>
                  <a:lnTo>
                    <a:pt x="534" y="603"/>
                  </a:lnTo>
                  <a:lnTo>
                    <a:pt x="528" y="586"/>
                  </a:lnTo>
                  <a:lnTo>
                    <a:pt x="523" y="569"/>
                  </a:lnTo>
                  <a:lnTo>
                    <a:pt x="511" y="574"/>
                  </a:lnTo>
                  <a:lnTo>
                    <a:pt x="511" y="580"/>
                  </a:lnTo>
                  <a:lnTo>
                    <a:pt x="505" y="592"/>
                  </a:lnTo>
                  <a:lnTo>
                    <a:pt x="499" y="586"/>
                  </a:lnTo>
                  <a:lnTo>
                    <a:pt x="459" y="586"/>
                  </a:lnTo>
                  <a:lnTo>
                    <a:pt x="447" y="580"/>
                  </a:lnTo>
                  <a:lnTo>
                    <a:pt x="436" y="586"/>
                  </a:lnTo>
                  <a:lnTo>
                    <a:pt x="424" y="586"/>
                  </a:lnTo>
                  <a:lnTo>
                    <a:pt x="407" y="580"/>
                  </a:lnTo>
                  <a:lnTo>
                    <a:pt x="395" y="586"/>
                  </a:lnTo>
                  <a:lnTo>
                    <a:pt x="401" y="592"/>
                  </a:lnTo>
                  <a:lnTo>
                    <a:pt x="395" y="592"/>
                  </a:lnTo>
                  <a:lnTo>
                    <a:pt x="383" y="580"/>
                  </a:lnTo>
                  <a:lnTo>
                    <a:pt x="383" y="540"/>
                  </a:lnTo>
                  <a:lnTo>
                    <a:pt x="360" y="522"/>
                  </a:lnTo>
                  <a:lnTo>
                    <a:pt x="360" y="510"/>
                  </a:lnTo>
                  <a:lnTo>
                    <a:pt x="337" y="423"/>
                  </a:lnTo>
                  <a:lnTo>
                    <a:pt x="308" y="441"/>
                  </a:lnTo>
                  <a:lnTo>
                    <a:pt x="302" y="441"/>
                  </a:lnTo>
                  <a:lnTo>
                    <a:pt x="285" y="429"/>
                  </a:lnTo>
                  <a:lnTo>
                    <a:pt x="319" y="325"/>
                  </a:lnTo>
                  <a:lnTo>
                    <a:pt x="325" y="325"/>
                  </a:lnTo>
                  <a:lnTo>
                    <a:pt x="331" y="313"/>
                  </a:lnTo>
                  <a:lnTo>
                    <a:pt x="331" y="307"/>
                  </a:lnTo>
                  <a:lnTo>
                    <a:pt x="319" y="307"/>
                  </a:lnTo>
                  <a:lnTo>
                    <a:pt x="308" y="307"/>
                  </a:lnTo>
                  <a:lnTo>
                    <a:pt x="308" y="302"/>
                  </a:lnTo>
                  <a:lnTo>
                    <a:pt x="308" y="296"/>
                  </a:lnTo>
                  <a:lnTo>
                    <a:pt x="296" y="302"/>
                  </a:lnTo>
                  <a:lnTo>
                    <a:pt x="296" y="296"/>
                  </a:lnTo>
                  <a:lnTo>
                    <a:pt x="302" y="290"/>
                  </a:lnTo>
                  <a:lnTo>
                    <a:pt x="290" y="267"/>
                  </a:lnTo>
                  <a:lnTo>
                    <a:pt x="285" y="261"/>
                  </a:lnTo>
                  <a:lnTo>
                    <a:pt x="267" y="226"/>
                  </a:lnTo>
                  <a:lnTo>
                    <a:pt x="261" y="220"/>
                  </a:lnTo>
                  <a:lnTo>
                    <a:pt x="244" y="197"/>
                  </a:lnTo>
                  <a:lnTo>
                    <a:pt x="250" y="197"/>
                  </a:lnTo>
                  <a:lnTo>
                    <a:pt x="244" y="186"/>
                  </a:lnTo>
                  <a:lnTo>
                    <a:pt x="250" y="168"/>
                  </a:lnTo>
                  <a:lnTo>
                    <a:pt x="232" y="133"/>
                  </a:lnTo>
                  <a:lnTo>
                    <a:pt x="238" y="104"/>
                  </a:lnTo>
                  <a:lnTo>
                    <a:pt x="244" y="81"/>
                  </a:lnTo>
                  <a:lnTo>
                    <a:pt x="250" y="75"/>
                  </a:lnTo>
                  <a:lnTo>
                    <a:pt x="256" y="35"/>
                  </a:lnTo>
                  <a:lnTo>
                    <a:pt x="261" y="23"/>
                  </a:lnTo>
                  <a:lnTo>
                    <a:pt x="261" y="17"/>
                  </a:lnTo>
                  <a:lnTo>
                    <a:pt x="186" y="0"/>
                  </a:lnTo>
                  <a:lnTo>
                    <a:pt x="186" y="6"/>
                  </a:lnTo>
                  <a:lnTo>
                    <a:pt x="186" y="12"/>
                  </a:lnTo>
                  <a:lnTo>
                    <a:pt x="186" y="17"/>
                  </a:lnTo>
                  <a:lnTo>
                    <a:pt x="169" y="81"/>
                  </a:lnTo>
                  <a:lnTo>
                    <a:pt x="163" y="99"/>
                  </a:lnTo>
                  <a:lnTo>
                    <a:pt x="163" y="110"/>
                  </a:lnTo>
                  <a:lnTo>
                    <a:pt x="163" y="116"/>
                  </a:lnTo>
                  <a:lnTo>
                    <a:pt x="157" y="116"/>
                  </a:lnTo>
                  <a:lnTo>
                    <a:pt x="151" y="139"/>
                  </a:lnTo>
                  <a:lnTo>
                    <a:pt x="151" y="157"/>
                  </a:lnTo>
                  <a:lnTo>
                    <a:pt x="145" y="186"/>
                  </a:lnTo>
                  <a:lnTo>
                    <a:pt x="140" y="197"/>
                  </a:lnTo>
                  <a:lnTo>
                    <a:pt x="134" y="209"/>
                  </a:lnTo>
                  <a:lnTo>
                    <a:pt x="128" y="255"/>
                  </a:lnTo>
                  <a:lnTo>
                    <a:pt x="122" y="255"/>
                  </a:lnTo>
                  <a:lnTo>
                    <a:pt x="122" y="278"/>
                  </a:lnTo>
                  <a:lnTo>
                    <a:pt x="116" y="278"/>
                  </a:lnTo>
                  <a:lnTo>
                    <a:pt x="116" y="290"/>
                  </a:lnTo>
                  <a:lnTo>
                    <a:pt x="116" y="296"/>
                  </a:lnTo>
                  <a:lnTo>
                    <a:pt x="116" y="307"/>
                  </a:lnTo>
                  <a:lnTo>
                    <a:pt x="116" y="336"/>
                  </a:lnTo>
                  <a:lnTo>
                    <a:pt x="116" y="342"/>
                  </a:lnTo>
                  <a:lnTo>
                    <a:pt x="122" y="354"/>
                  </a:lnTo>
                  <a:lnTo>
                    <a:pt x="140" y="371"/>
                  </a:lnTo>
                  <a:lnTo>
                    <a:pt x="140" y="389"/>
                  </a:lnTo>
                  <a:lnTo>
                    <a:pt x="111" y="423"/>
                  </a:lnTo>
                  <a:lnTo>
                    <a:pt x="105" y="441"/>
                  </a:lnTo>
                  <a:lnTo>
                    <a:pt x="99" y="441"/>
                  </a:lnTo>
                  <a:lnTo>
                    <a:pt x="93" y="452"/>
                  </a:lnTo>
                  <a:lnTo>
                    <a:pt x="87" y="470"/>
                  </a:lnTo>
                  <a:lnTo>
                    <a:pt x="70" y="476"/>
                  </a:lnTo>
                  <a:lnTo>
                    <a:pt x="47" y="510"/>
                  </a:lnTo>
                  <a:lnTo>
                    <a:pt x="47" y="522"/>
                  </a:lnTo>
                  <a:lnTo>
                    <a:pt x="53" y="528"/>
                  </a:lnTo>
                  <a:lnTo>
                    <a:pt x="58" y="534"/>
                  </a:lnTo>
                  <a:lnTo>
                    <a:pt x="64" y="54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5" name="Google Shape;165;p2"/>
            <p:cNvSpPr/>
            <p:nvPr/>
          </p:nvSpPr>
          <p:spPr>
            <a:xfrm>
              <a:off x="2768204" y="2128937"/>
              <a:ext cx="1227283" cy="743126"/>
            </a:xfrm>
            <a:custGeom>
              <a:rect b="b" l="l" r="r" t="t"/>
              <a:pathLst>
                <a:path extrusionOk="0" h="604" w="923">
                  <a:moveTo>
                    <a:pt x="105" y="406"/>
                  </a:moveTo>
                  <a:lnTo>
                    <a:pt x="76" y="424"/>
                  </a:lnTo>
                  <a:lnTo>
                    <a:pt x="70" y="424"/>
                  </a:lnTo>
                  <a:lnTo>
                    <a:pt x="53" y="412"/>
                  </a:lnTo>
                  <a:lnTo>
                    <a:pt x="87" y="308"/>
                  </a:lnTo>
                  <a:lnTo>
                    <a:pt x="93" y="308"/>
                  </a:lnTo>
                  <a:lnTo>
                    <a:pt x="99" y="296"/>
                  </a:lnTo>
                  <a:lnTo>
                    <a:pt x="99" y="290"/>
                  </a:lnTo>
                  <a:lnTo>
                    <a:pt x="87" y="290"/>
                  </a:lnTo>
                  <a:lnTo>
                    <a:pt x="76" y="290"/>
                  </a:lnTo>
                  <a:lnTo>
                    <a:pt x="76" y="285"/>
                  </a:lnTo>
                  <a:lnTo>
                    <a:pt x="76" y="279"/>
                  </a:lnTo>
                  <a:lnTo>
                    <a:pt x="64" y="285"/>
                  </a:lnTo>
                  <a:lnTo>
                    <a:pt x="64" y="279"/>
                  </a:lnTo>
                  <a:lnTo>
                    <a:pt x="70" y="273"/>
                  </a:lnTo>
                  <a:lnTo>
                    <a:pt x="58" y="250"/>
                  </a:lnTo>
                  <a:lnTo>
                    <a:pt x="53" y="244"/>
                  </a:lnTo>
                  <a:lnTo>
                    <a:pt x="35" y="209"/>
                  </a:lnTo>
                  <a:lnTo>
                    <a:pt x="29" y="203"/>
                  </a:lnTo>
                  <a:lnTo>
                    <a:pt x="12" y="180"/>
                  </a:lnTo>
                  <a:lnTo>
                    <a:pt x="18" y="180"/>
                  </a:lnTo>
                  <a:lnTo>
                    <a:pt x="12" y="169"/>
                  </a:lnTo>
                  <a:lnTo>
                    <a:pt x="18" y="151"/>
                  </a:lnTo>
                  <a:lnTo>
                    <a:pt x="0" y="116"/>
                  </a:lnTo>
                  <a:lnTo>
                    <a:pt x="6" y="87"/>
                  </a:lnTo>
                  <a:lnTo>
                    <a:pt x="12" y="64"/>
                  </a:lnTo>
                  <a:lnTo>
                    <a:pt x="18" y="58"/>
                  </a:lnTo>
                  <a:lnTo>
                    <a:pt x="24" y="18"/>
                  </a:lnTo>
                  <a:lnTo>
                    <a:pt x="29" y="6"/>
                  </a:lnTo>
                  <a:lnTo>
                    <a:pt x="29" y="0"/>
                  </a:lnTo>
                  <a:lnTo>
                    <a:pt x="128" y="24"/>
                  </a:lnTo>
                  <a:lnTo>
                    <a:pt x="175" y="35"/>
                  </a:lnTo>
                  <a:lnTo>
                    <a:pt x="314" y="64"/>
                  </a:lnTo>
                  <a:lnTo>
                    <a:pt x="383" y="76"/>
                  </a:lnTo>
                  <a:lnTo>
                    <a:pt x="424" y="82"/>
                  </a:lnTo>
                  <a:lnTo>
                    <a:pt x="476" y="93"/>
                  </a:lnTo>
                  <a:lnTo>
                    <a:pt x="517" y="99"/>
                  </a:lnTo>
                  <a:lnTo>
                    <a:pt x="610" y="111"/>
                  </a:lnTo>
                  <a:lnTo>
                    <a:pt x="691" y="122"/>
                  </a:lnTo>
                  <a:lnTo>
                    <a:pt x="772" y="134"/>
                  </a:lnTo>
                  <a:lnTo>
                    <a:pt x="848" y="140"/>
                  </a:lnTo>
                  <a:lnTo>
                    <a:pt x="923" y="145"/>
                  </a:lnTo>
                  <a:lnTo>
                    <a:pt x="923" y="174"/>
                  </a:lnTo>
                  <a:lnTo>
                    <a:pt x="923" y="186"/>
                  </a:lnTo>
                  <a:lnTo>
                    <a:pt x="923" y="192"/>
                  </a:lnTo>
                  <a:lnTo>
                    <a:pt x="917" y="203"/>
                  </a:lnTo>
                  <a:lnTo>
                    <a:pt x="917" y="215"/>
                  </a:lnTo>
                  <a:lnTo>
                    <a:pt x="917" y="250"/>
                  </a:lnTo>
                  <a:lnTo>
                    <a:pt x="917" y="261"/>
                  </a:lnTo>
                  <a:lnTo>
                    <a:pt x="912" y="279"/>
                  </a:lnTo>
                  <a:lnTo>
                    <a:pt x="912" y="290"/>
                  </a:lnTo>
                  <a:lnTo>
                    <a:pt x="906" y="331"/>
                  </a:lnTo>
                  <a:lnTo>
                    <a:pt x="906" y="337"/>
                  </a:lnTo>
                  <a:lnTo>
                    <a:pt x="906" y="360"/>
                  </a:lnTo>
                  <a:lnTo>
                    <a:pt x="900" y="406"/>
                  </a:lnTo>
                  <a:lnTo>
                    <a:pt x="900" y="418"/>
                  </a:lnTo>
                  <a:lnTo>
                    <a:pt x="900" y="430"/>
                  </a:lnTo>
                  <a:lnTo>
                    <a:pt x="900" y="435"/>
                  </a:lnTo>
                  <a:lnTo>
                    <a:pt x="894" y="459"/>
                  </a:lnTo>
                  <a:lnTo>
                    <a:pt x="894" y="464"/>
                  </a:lnTo>
                  <a:lnTo>
                    <a:pt x="894" y="482"/>
                  </a:lnTo>
                  <a:lnTo>
                    <a:pt x="894" y="499"/>
                  </a:lnTo>
                  <a:lnTo>
                    <a:pt x="894" y="505"/>
                  </a:lnTo>
                  <a:lnTo>
                    <a:pt x="888" y="517"/>
                  </a:lnTo>
                  <a:lnTo>
                    <a:pt x="888" y="575"/>
                  </a:lnTo>
                  <a:lnTo>
                    <a:pt x="888" y="581"/>
                  </a:lnTo>
                  <a:lnTo>
                    <a:pt x="883" y="604"/>
                  </a:lnTo>
                  <a:lnTo>
                    <a:pt x="830" y="598"/>
                  </a:lnTo>
                  <a:lnTo>
                    <a:pt x="819" y="598"/>
                  </a:lnTo>
                  <a:lnTo>
                    <a:pt x="801" y="598"/>
                  </a:lnTo>
                  <a:lnTo>
                    <a:pt x="732" y="586"/>
                  </a:lnTo>
                  <a:lnTo>
                    <a:pt x="726" y="586"/>
                  </a:lnTo>
                  <a:lnTo>
                    <a:pt x="714" y="586"/>
                  </a:lnTo>
                  <a:lnTo>
                    <a:pt x="703" y="586"/>
                  </a:lnTo>
                  <a:lnTo>
                    <a:pt x="645" y="581"/>
                  </a:lnTo>
                  <a:lnTo>
                    <a:pt x="633" y="575"/>
                  </a:lnTo>
                  <a:lnTo>
                    <a:pt x="569" y="569"/>
                  </a:lnTo>
                  <a:lnTo>
                    <a:pt x="546" y="563"/>
                  </a:lnTo>
                  <a:lnTo>
                    <a:pt x="534" y="563"/>
                  </a:lnTo>
                  <a:lnTo>
                    <a:pt x="523" y="563"/>
                  </a:lnTo>
                  <a:lnTo>
                    <a:pt x="517" y="563"/>
                  </a:lnTo>
                  <a:lnTo>
                    <a:pt x="482" y="557"/>
                  </a:lnTo>
                  <a:lnTo>
                    <a:pt x="476" y="552"/>
                  </a:lnTo>
                  <a:lnTo>
                    <a:pt x="418" y="546"/>
                  </a:lnTo>
                  <a:lnTo>
                    <a:pt x="407" y="546"/>
                  </a:lnTo>
                  <a:lnTo>
                    <a:pt x="372" y="540"/>
                  </a:lnTo>
                  <a:lnTo>
                    <a:pt x="320" y="528"/>
                  </a:lnTo>
                  <a:lnTo>
                    <a:pt x="314" y="569"/>
                  </a:lnTo>
                  <a:lnTo>
                    <a:pt x="308" y="586"/>
                  </a:lnTo>
                  <a:lnTo>
                    <a:pt x="302" y="586"/>
                  </a:lnTo>
                  <a:lnTo>
                    <a:pt x="296" y="569"/>
                  </a:lnTo>
                  <a:lnTo>
                    <a:pt x="291" y="552"/>
                  </a:lnTo>
                  <a:lnTo>
                    <a:pt x="279" y="557"/>
                  </a:lnTo>
                  <a:lnTo>
                    <a:pt x="279" y="563"/>
                  </a:lnTo>
                  <a:lnTo>
                    <a:pt x="273" y="575"/>
                  </a:lnTo>
                  <a:lnTo>
                    <a:pt x="267" y="569"/>
                  </a:lnTo>
                  <a:lnTo>
                    <a:pt x="227" y="569"/>
                  </a:lnTo>
                  <a:lnTo>
                    <a:pt x="215" y="563"/>
                  </a:lnTo>
                  <a:lnTo>
                    <a:pt x="204" y="569"/>
                  </a:lnTo>
                  <a:lnTo>
                    <a:pt x="192" y="569"/>
                  </a:lnTo>
                  <a:lnTo>
                    <a:pt x="175" y="563"/>
                  </a:lnTo>
                  <a:lnTo>
                    <a:pt x="163" y="569"/>
                  </a:lnTo>
                  <a:lnTo>
                    <a:pt x="169" y="575"/>
                  </a:lnTo>
                  <a:lnTo>
                    <a:pt x="163" y="575"/>
                  </a:lnTo>
                  <a:lnTo>
                    <a:pt x="151" y="563"/>
                  </a:lnTo>
                  <a:lnTo>
                    <a:pt x="151" y="523"/>
                  </a:lnTo>
                  <a:lnTo>
                    <a:pt x="128" y="505"/>
                  </a:lnTo>
                  <a:lnTo>
                    <a:pt x="128" y="493"/>
                  </a:lnTo>
                  <a:lnTo>
                    <a:pt x="105" y="40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6" name="Google Shape;166;p2"/>
            <p:cNvSpPr/>
            <p:nvPr/>
          </p:nvSpPr>
          <p:spPr>
            <a:xfrm>
              <a:off x="3100621" y="3920315"/>
              <a:ext cx="856306" cy="807103"/>
            </a:xfrm>
            <a:custGeom>
              <a:rect b="b" l="l" r="r" t="t"/>
              <a:pathLst>
                <a:path extrusionOk="0" h="656" w="644">
                  <a:moveTo>
                    <a:pt x="17" y="644"/>
                  </a:moveTo>
                  <a:lnTo>
                    <a:pt x="81" y="656"/>
                  </a:lnTo>
                  <a:lnTo>
                    <a:pt x="87" y="604"/>
                  </a:lnTo>
                  <a:lnTo>
                    <a:pt x="174" y="615"/>
                  </a:lnTo>
                  <a:lnTo>
                    <a:pt x="250" y="621"/>
                  </a:lnTo>
                  <a:lnTo>
                    <a:pt x="244" y="609"/>
                  </a:lnTo>
                  <a:lnTo>
                    <a:pt x="244" y="598"/>
                  </a:lnTo>
                  <a:lnTo>
                    <a:pt x="267" y="598"/>
                  </a:lnTo>
                  <a:lnTo>
                    <a:pt x="284" y="604"/>
                  </a:lnTo>
                  <a:lnTo>
                    <a:pt x="296" y="604"/>
                  </a:lnTo>
                  <a:lnTo>
                    <a:pt x="308" y="604"/>
                  </a:lnTo>
                  <a:lnTo>
                    <a:pt x="366" y="609"/>
                  </a:lnTo>
                  <a:lnTo>
                    <a:pt x="395" y="615"/>
                  </a:lnTo>
                  <a:lnTo>
                    <a:pt x="412" y="615"/>
                  </a:lnTo>
                  <a:lnTo>
                    <a:pt x="418" y="615"/>
                  </a:lnTo>
                  <a:lnTo>
                    <a:pt x="464" y="621"/>
                  </a:lnTo>
                  <a:lnTo>
                    <a:pt x="476" y="621"/>
                  </a:lnTo>
                  <a:lnTo>
                    <a:pt x="499" y="627"/>
                  </a:lnTo>
                  <a:lnTo>
                    <a:pt x="505" y="627"/>
                  </a:lnTo>
                  <a:lnTo>
                    <a:pt x="522" y="627"/>
                  </a:lnTo>
                  <a:lnTo>
                    <a:pt x="528" y="627"/>
                  </a:lnTo>
                  <a:lnTo>
                    <a:pt x="540" y="627"/>
                  </a:lnTo>
                  <a:lnTo>
                    <a:pt x="563" y="633"/>
                  </a:lnTo>
                  <a:lnTo>
                    <a:pt x="569" y="633"/>
                  </a:lnTo>
                  <a:lnTo>
                    <a:pt x="586" y="633"/>
                  </a:lnTo>
                  <a:lnTo>
                    <a:pt x="592" y="633"/>
                  </a:lnTo>
                  <a:lnTo>
                    <a:pt x="592" y="621"/>
                  </a:lnTo>
                  <a:lnTo>
                    <a:pt x="592" y="604"/>
                  </a:lnTo>
                  <a:lnTo>
                    <a:pt x="598" y="580"/>
                  </a:lnTo>
                  <a:lnTo>
                    <a:pt x="598" y="575"/>
                  </a:lnTo>
                  <a:lnTo>
                    <a:pt x="598" y="563"/>
                  </a:lnTo>
                  <a:lnTo>
                    <a:pt x="598" y="540"/>
                  </a:lnTo>
                  <a:lnTo>
                    <a:pt x="604" y="522"/>
                  </a:lnTo>
                  <a:lnTo>
                    <a:pt x="604" y="505"/>
                  </a:lnTo>
                  <a:lnTo>
                    <a:pt x="604" y="476"/>
                  </a:lnTo>
                  <a:lnTo>
                    <a:pt x="609" y="459"/>
                  </a:lnTo>
                  <a:lnTo>
                    <a:pt x="609" y="453"/>
                  </a:lnTo>
                  <a:lnTo>
                    <a:pt x="609" y="441"/>
                  </a:lnTo>
                  <a:lnTo>
                    <a:pt x="609" y="435"/>
                  </a:lnTo>
                  <a:lnTo>
                    <a:pt x="609" y="424"/>
                  </a:lnTo>
                  <a:lnTo>
                    <a:pt x="615" y="406"/>
                  </a:lnTo>
                  <a:lnTo>
                    <a:pt x="615" y="377"/>
                  </a:lnTo>
                  <a:lnTo>
                    <a:pt x="615" y="372"/>
                  </a:lnTo>
                  <a:lnTo>
                    <a:pt x="615" y="366"/>
                  </a:lnTo>
                  <a:lnTo>
                    <a:pt x="615" y="354"/>
                  </a:lnTo>
                  <a:lnTo>
                    <a:pt x="615" y="348"/>
                  </a:lnTo>
                  <a:lnTo>
                    <a:pt x="621" y="319"/>
                  </a:lnTo>
                  <a:lnTo>
                    <a:pt x="621" y="308"/>
                  </a:lnTo>
                  <a:lnTo>
                    <a:pt x="621" y="302"/>
                  </a:lnTo>
                  <a:lnTo>
                    <a:pt x="621" y="296"/>
                  </a:lnTo>
                  <a:lnTo>
                    <a:pt x="621" y="290"/>
                  </a:lnTo>
                  <a:lnTo>
                    <a:pt x="621" y="279"/>
                  </a:lnTo>
                  <a:lnTo>
                    <a:pt x="621" y="267"/>
                  </a:lnTo>
                  <a:lnTo>
                    <a:pt x="627" y="261"/>
                  </a:lnTo>
                  <a:lnTo>
                    <a:pt x="627" y="250"/>
                  </a:lnTo>
                  <a:lnTo>
                    <a:pt x="627" y="221"/>
                  </a:lnTo>
                  <a:lnTo>
                    <a:pt x="627" y="203"/>
                  </a:lnTo>
                  <a:lnTo>
                    <a:pt x="633" y="169"/>
                  </a:lnTo>
                  <a:lnTo>
                    <a:pt x="638" y="122"/>
                  </a:lnTo>
                  <a:lnTo>
                    <a:pt x="644" y="93"/>
                  </a:lnTo>
                  <a:lnTo>
                    <a:pt x="644" y="76"/>
                  </a:lnTo>
                  <a:lnTo>
                    <a:pt x="644" y="64"/>
                  </a:lnTo>
                  <a:lnTo>
                    <a:pt x="638" y="64"/>
                  </a:lnTo>
                  <a:lnTo>
                    <a:pt x="615" y="58"/>
                  </a:lnTo>
                  <a:lnTo>
                    <a:pt x="609" y="58"/>
                  </a:lnTo>
                  <a:lnTo>
                    <a:pt x="551" y="58"/>
                  </a:lnTo>
                  <a:lnTo>
                    <a:pt x="517" y="53"/>
                  </a:lnTo>
                  <a:lnTo>
                    <a:pt x="470" y="47"/>
                  </a:lnTo>
                  <a:lnTo>
                    <a:pt x="447" y="47"/>
                  </a:lnTo>
                  <a:lnTo>
                    <a:pt x="441" y="47"/>
                  </a:lnTo>
                  <a:lnTo>
                    <a:pt x="395" y="41"/>
                  </a:lnTo>
                  <a:lnTo>
                    <a:pt x="383" y="41"/>
                  </a:lnTo>
                  <a:lnTo>
                    <a:pt x="371" y="35"/>
                  </a:lnTo>
                  <a:lnTo>
                    <a:pt x="331" y="29"/>
                  </a:lnTo>
                  <a:lnTo>
                    <a:pt x="244" y="18"/>
                  </a:lnTo>
                  <a:lnTo>
                    <a:pt x="238" y="18"/>
                  </a:lnTo>
                  <a:lnTo>
                    <a:pt x="180" y="12"/>
                  </a:lnTo>
                  <a:lnTo>
                    <a:pt x="157" y="6"/>
                  </a:lnTo>
                  <a:lnTo>
                    <a:pt x="128" y="6"/>
                  </a:lnTo>
                  <a:lnTo>
                    <a:pt x="122" y="6"/>
                  </a:lnTo>
                  <a:lnTo>
                    <a:pt x="93" y="0"/>
                  </a:lnTo>
                  <a:lnTo>
                    <a:pt x="93" y="29"/>
                  </a:lnTo>
                  <a:lnTo>
                    <a:pt x="87" y="58"/>
                  </a:lnTo>
                  <a:lnTo>
                    <a:pt x="75" y="111"/>
                  </a:lnTo>
                  <a:lnTo>
                    <a:pt x="70" y="163"/>
                  </a:lnTo>
                  <a:lnTo>
                    <a:pt x="70" y="169"/>
                  </a:lnTo>
                  <a:lnTo>
                    <a:pt x="58" y="232"/>
                  </a:lnTo>
                  <a:lnTo>
                    <a:pt x="58" y="250"/>
                  </a:lnTo>
                  <a:lnTo>
                    <a:pt x="52" y="273"/>
                  </a:lnTo>
                  <a:lnTo>
                    <a:pt x="52" y="296"/>
                  </a:lnTo>
                  <a:lnTo>
                    <a:pt x="46" y="337"/>
                  </a:lnTo>
                  <a:lnTo>
                    <a:pt x="41" y="366"/>
                  </a:lnTo>
                  <a:lnTo>
                    <a:pt x="29" y="430"/>
                  </a:lnTo>
                  <a:lnTo>
                    <a:pt x="29" y="435"/>
                  </a:lnTo>
                  <a:lnTo>
                    <a:pt x="29" y="453"/>
                  </a:lnTo>
                  <a:lnTo>
                    <a:pt x="23" y="476"/>
                  </a:lnTo>
                  <a:lnTo>
                    <a:pt x="23" y="482"/>
                  </a:lnTo>
                  <a:lnTo>
                    <a:pt x="17" y="511"/>
                  </a:lnTo>
                  <a:lnTo>
                    <a:pt x="17" y="517"/>
                  </a:lnTo>
                  <a:lnTo>
                    <a:pt x="0" y="615"/>
                  </a:lnTo>
                  <a:lnTo>
                    <a:pt x="0" y="621"/>
                  </a:lnTo>
                  <a:lnTo>
                    <a:pt x="0" y="638"/>
                  </a:lnTo>
                  <a:lnTo>
                    <a:pt x="17" y="644"/>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7" name="Google Shape;167;p2"/>
            <p:cNvSpPr/>
            <p:nvPr/>
          </p:nvSpPr>
          <p:spPr>
            <a:xfrm>
              <a:off x="2004974" y="2986486"/>
              <a:ext cx="779187" cy="1091313"/>
            </a:xfrm>
            <a:custGeom>
              <a:rect b="b" l="l" r="r" t="t"/>
              <a:pathLst>
                <a:path extrusionOk="0" h="887" w="586">
                  <a:moveTo>
                    <a:pt x="6" y="319"/>
                  </a:moveTo>
                  <a:lnTo>
                    <a:pt x="0" y="330"/>
                  </a:lnTo>
                  <a:lnTo>
                    <a:pt x="6" y="336"/>
                  </a:lnTo>
                  <a:lnTo>
                    <a:pt x="11" y="336"/>
                  </a:lnTo>
                  <a:lnTo>
                    <a:pt x="11" y="342"/>
                  </a:lnTo>
                  <a:lnTo>
                    <a:pt x="29" y="365"/>
                  </a:lnTo>
                  <a:lnTo>
                    <a:pt x="29" y="371"/>
                  </a:lnTo>
                  <a:lnTo>
                    <a:pt x="35" y="377"/>
                  </a:lnTo>
                  <a:lnTo>
                    <a:pt x="46" y="394"/>
                  </a:lnTo>
                  <a:lnTo>
                    <a:pt x="52" y="400"/>
                  </a:lnTo>
                  <a:lnTo>
                    <a:pt x="52" y="406"/>
                  </a:lnTo>
                  <a:lnTo>
                    <a:pt x="58" y="411"/>
                  </a:lnTo>
                  <a:lnTo>
                    <a:pt x="75" y="435"/>
                  </a:lnTo>
                  <a:lnTo>
                    <a:pt x="81" y="452"/>
                  </a:lnTo>
                  <a:lnTo>
                    <a:pt x="104" y="487"/>
                  </a:lnTo>
                  <a:lnTo>
                    <a:pt x="133" y="527"/>
                  </a:lnTo>
                  <a:lnTo>
                    <a:pt x="139" y="545"/>
                  </a:lnTo>
                  <a:lnTo>
                    <a:pt x="145" y="551"/>
                  </a:lnTo>
                  <a:lnTo>
                    <a:pt x="162" y="574"/>
                  </a:lnTo>
                  <a:lnTo>
                    <a:pt x="162" y="580"/>
                  </a:lnTo>
                  <a:lnTo>
                    <a:pt x="191" y="614"/>
                  </a:lnTo>
                  <a:lnTo>
                    <a:pt x="232" y="684"/>
                  </a:lnTo>
                  <a:lnTo>
                    <a:pt x="255" y="713"/>
                  </a:lnTo>
                  <a:lnTo>
                    <a:pt x="278" y="754"/>
                  </a:lnTo>
                  <a:lnTo>
                    <a:pt x="290" y="765"/>
                  </a:lnTo>
                  <a:lnTo>
                    <a:pt x="296" y="783"/>
                  </a:lnTo>
                  <a:lnTo>
                    <a:pt x="325" y="823"/>
                  </a:lnTo>
                  <a:lnTo>
                    <a:pt x="348" y="858"/>
                  </a:lnTo>
                  <a:lnTo>
                    <a:pt x="371" y="887"/>
                  </a:lnTo>
                  <a:lnTo>
                    <a:pt x="377" y="864"/>
                  </a:lnTo>
                  <a:lnTo>
                    <a:pt x="383" y="806"/>
                  </a:lnTo>
                  <a:lnTo>
                    <a:pt x="389" y="788"/>
                  </a:lnTo>
                  <a:lnTo>
                    <a:pt x="383" y="765"/>
                  </a:lnTo>
                  <a:lnTo>
                    <a:pt x="406" y="765"/>
                  </a:lnTo>
                  <a:lnTo>
                    <a:pt x="429" y="783"/>
                  </a:lnTo>
                  <a:lnTo>
                    <a:pt x="447" y="765"/>
                  </a:lnTo>
                  <a:lnTo>
                    <a:pt x="464" y="696"/>
                  </a:lnTo>
                  <a:lnTo>
                    <a:pt x="470" y="678"/>
                  </a:lnTo>
                  <a:lnTo>
                    <a:pt x="470" y="667"/>
                  </a:lnTo>
                  <a:lnTo>
                    <a:pt x="482" y="632"/>
                  </a:lnTo>
                  <a:lnTo>
                    <a:pt x="482" y="609"/>
                  </a:lnTo>
                  <a:lnTo>
                    <a:pt x="487" y="591"/>
                  </a:lnTo>
                  <a:lnTo>
                    <a:pt x="493" y="551"/>
                  </a:lnTo>
                  <a:lnTo>
                    <a:pt x="499" y="533"/>
                  </a:lnTo>
                  <a:lnTo>
                    <a:pt x="505" y="510"/>
                  </a:lnTo>
                  <a:lnTo>
                    <a:pt x="505" y="504"/>
                  </a:lnTo>
                  <a:lnTo>
                    <a:pt x="505" y="498"/>
                  </a:lnTo>
                  <a:lnTo>
                    <a:pt x="511" y="493"/>
                  </a:lnTo>
                  <a:lnTo>
                    <a:pt x="511" y="469"/>
                  </a:lnTo>
                  <a:lnTo>
                    <a:pt x="528" y="400"/>
                  </a:lnTo>
                  <a:lnTo>
                    <a:pt x="528" y="394"/>
                  </a:lnTo>
                  <a:lnTo>
                    <a:pt x="534" y="371"/>
                  </a:lnTo>
                  <a:lnTo>
                    <a:pt x="540" y="353"/>
                  </a:lnTo>
                  <a:lnTo>
                    <a:pt x="540" y="342"/>
                  </a:lnTo>
                  <a:lnTo>
                    <a:pt x="540" y="330"/>
                  </a:lnTo>
                  <a:lnTo>
                    <a:pt x="545" y="307"/>
                  </a:lnTo>
                  <a:lnTo>
                    <a:pt x="557" y="272"/>
                  </a:lnTo>
                  <a:lnTo>
                    <a:pt x="563" y="232"/>
                  </a:lnTo>
                  <a:lnTo>
                    <a:pt x="569" y="197"/>
                  </a:lnTo>
                  <a:lnTo>
                    <a:pt x="586" y="133"/>
                  </a:lnTo>
                  <a:lnTo>
                    <a:pt x="586" y="121"/>
                  </a:lnTo>
                  <a:lnTo>
                    <a:pt x="569" y="116"/>
                  </a:lnTo>
                  <a:lnTo>
                    <a:pt x="540" y="110"/>
                  </a:lnTo>
                  <a:lnTo>
                    <a:pt x="528" y="110"/>
                  </a:lnTo>
                  <a:lnTo>
                    <a:pt x="505" y="104"/>
                  </a:lnTo>
                  <a:lnTo>
                    <a:pt x="418" y="87"/>
                  </a:lnTo>
                  <a:lnTo>
                    <a:pt x="342" y="63"/>
                  </a:lnTo>
                  <a:lnTo>
                    <a:pt x="319" y="58"/>
                  </a:lnTo>
                  <a:lnTo>
                    <a:pt x="244" y="40"/>
                  </a:lnTo>
                  <a:lnTo>
                    <a:pt x="220" y="34"/>
                  </a:lnTo>
                  <a:lnTo>
                    <a:pt x="203" y="29"/>
                  </a:lnTo>
                  <a:lnTo>
                    <a:pt x="151" y="17"/>
                  </a:lnTo>
                  <a:lnTo>
                    <a:pt x="145" y="17"/>
                  </a:lnTo>
                  <a:lnTo>
                    <a:pt x="133" y="11"/>
                  </a:lnTo>
                  <a:lnTo>
                    <a:pt x="104" y="5"/>
                  </a:lnTo>
                  <a:lnTo>
                    <a:pt x="93" y="0"/>
                  </a:lnTo>
                  <a:lnTo>
                    <a:pt x="87" y="23"/>
                  </a:lnTo>
                  <a:lnTo>
                    <a:pt x="75" y="69"/>
                  </a:lnTo>
                  <a:lnTo>
                    <a:pt x="70" y="92"/>
                  </a:lnTo>
                  <a:lnTo>
                    <a:pt x="52" y="162"/>
                  </a:lnTo>
                  <a:lnTo>
                    <a:pt x="35" y="226"/>
                  </a:lnTo>
                  <a:lnTo>
                    <a:pt x="23" y="249"/>
                  </a:lnTo>
                  <a:lnTo>
                    <a:pt x="23" y="261"/>
                  </a:lnTo>
                  <a:lnTo>
                    <a:pt x="17" y="272"/>
                  </a:lnTo>
                  <a:lnTo>
                    <a:pt x="17" y="278"/>
                  </a:lnTo>
                  <a:lnTo>
                    <a:pt x="11" y="290"/>
                  </a:lnTo>
                  <a:lnTo>
                    <a:pt x="11" y="295"/>
                  </a:lnTo>
                  <a:lnTo>
                    <a:pt x="11" y="301"/>
                  </a:lnTo>
                  <a:lnTo>
                    <a:pt x="6" y="313"/>
                  </a:lnTo>
                  <a:lnTo>
                    <a:pt x="6" y="319"/>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8" name="Google Shape;168;p2"/>
            <p:cNvSpPr/>
            <p:nvPr/>
          </p:nvSpPr>
          <p:spPr>
            <a:xfrm>
              <a:off x="1664579" y="2301185"/>
              <a:ext cx="981297" cy="762814"/>
            </a:xfrm>
            <a:custGeom>
              <a:rect b="b" l="l" r="r" t="t"/>
              <a:pathLst>
                <a:path extrusionOk="0" h="620" w="738">
                  <a:moveTo>
                    <a:pt x="645" y="365"/>
                  </a:moveTo>
                  <a:lnTo>
                    <a:pt x="651" y="371"/>
                  </a:lnTo>
                  <a:lnTo>
                    <a:pt x="656" y="377"/>
                  </a:lnTo>
                  <a:lnTo>
                    <a:pt x="662" y="388"/>
                  </a:lnTo>
                  <a:lnTo>
                    <a:pt x="651" y="417"/>
                  </a:lnTo>
                  <a:lnTo>
                    <a:pt x="645" y="423"/>
                  </a:lnTo>
                  <a:lnTo>
                    <a:pt x="639" y="435"/>
                  </a:lnTo>
                  <a:lnTo>
                    <a:pt x="639" y="446"/>
                  </a:lnTo>
                  <a:lnTo>
                    <a:pt x="627" y="493"/>
                  </a:lnTo>
                  <a:lnTo>
                    <a:pt x="598" y="620"/>
                  </a:lnTo>
                  <a:lnTo>
                    <a:pt x="575" y="615"/>
                  </a:lnTo>
                  <a:lnTo>
                    <a:pt x="500" y="597"/>
                  </a:lnTo>
                  <a:lnTo>
                    <a:pt x="476" y="591"/>
                  </a:lnTo>
                  <a:lnTo>
                    <a:pt x="459" y="586"/>
                  </a:lnTo>
                  <a:lnTo>
                    <a:pt x="407" y="574"/>
                  </a:lnTo>
                  <a:lnTo>
                    <a:pt x="401" y="574"/>
                  </a:lnTo>
                  <a:lnTo>
                    <a:pt x="389" y="568"/>
                  </a:lnTo>
                  <a:lnTo>
                    <a:pt x="360" y="562"/>
                  </a:lnTo>
                  <a:lnTo>
                    <a:pt x="349" y="557"/>
                  </a:lnTo>
                  <a:lnTo>
                    <a:pt x="337" y="551"/>
                  </a:lnTo>
                  <a:lnTo>
                    <a:pt x="331" y="551"/>
                  </a:lnTo>
                  <a:lnTo>
                    <a:pt x="279" y="539"/>
                  </a:lnTo>
                  <a:lnTo>
                    <a:pt x="262" y="533"/>
                  </a:lnTo>
                  <a:lnTo>
                    <a:pt x="244" y="528"/>
                  </a:lnTo>
                  <a:lnTo>
                    <a:pt x="233" y="522"/>
                  </a:lnTo>
                  <a:lnTo>
                    <a:pt x="186" y="510"/>
                  </a:lnTo>
                  <a:lnTo>
                    <a:pt x="175" y="504"/>
                  </a:lnTo>
                  <a:lnTo>
                    <a:pt x="163" y="499"/>
                  </a:lnTo>
                  <a:lnTo>
                    <a:pt x="105" y="481"/>
                  </a:lnTo>
                  <a:lnTo>
                    <a:pt x="93" y="481"/>
                  </a:lnTo>
                  <a:lnTo>
                    <a:pt x="88" y="475"/>
                  </a:lnTo>
                  <a:lnTo>
                    <a:pt x="82" y="475"/>
                  </a:lnTo>
                  <a:lnTo>
                    <a:pt x="70" y="470"/>
                  </a:lnTo>
                  <a:lnTo>
                    <a:pt x="64" y="470"/>
                  </a:lnTo>
                  <a:lnTo>
                    <a:pt x="59" y="470"/>
                  </a:lnTo>
                  <a:lnTo>
                    <a:pt x="53" y="470"/>
                  </a:lnTo>
                  <a:lnTo>
                    <a:pt x="41" y="464"/>
                  </a:lnTo>
                  <a:lnTo>
                    <a:pt x="24" y="458"/>
                  </a:lnTo>
                  <a:lnTo>
                    <a:pt x="18" y="452"/>
                  </a:lnTo>
                  <a:lnTo>
                    <a:pt x="12" y="452"/>
                  </a:lnTo>
                  <a:lnTo>
                    <a:pt x="0" y="435"/>
                  </a:lnTo>
                  <a:lnTo>
                    <a:pt x="18" y="377"/>
                  </a:lnTo>
                  <a:lnTo>
                    <a:pt x="12" y="353"/>
                  </a:lnTo>
                  <a:lnTo>
                    <a:pt x="24" y="342"/>
                  </a:lnTo>
                  <a:lnTo>
                    <a:pt x="47" y="301"/>
                  </a:lnTo>
                  <a:lnTo>
                    <a:pt x="53" y="301"/>
                  </a:lnTo>
                  <a:lnTo>
                    <a:pt x="70" y="278"/>
                  </a:lnTo>
                  <a:lnTo>
                    <a:pt x="82" y="255"/>
                  </a:lnTo>
                  <a:lnTo>
                    <a:pt x="82" y="249"/>
                  </a:lnTo>
                  <a:lnTo>
                    <a:pt x="99" y="208"/>
                  </a:lnTo>
                  <a:lnTo>
                    <a:pt x="134" y="127"/>
                  </a:lnTo>
                  <a:lnTo>
                    <a:pt x="146" y="110"/>
                  </a:lnTo>
                  <a:lnTo>
                    <a:pt x="163" y="52"/>
                  </a:lnTo>
                  <a:lnTo>
                    <a:pt x="180" y="11"/>
                  </a:lnTo>
                  <a:lnTo>
                    <a:pt x="175" y="0"/>
                  </a:lnTo>
                  <a:lnTo>
                    <a:pt x="180" y="0"/>
                  </a:lnTo>
                  <a:lnTo>
                    <a:pt x="186" y="11"/>
                  </a:lnTo>
                  <a:lnTo>
                    <a:pt x="198" y="11"/>
                  </a:lnTo>
                  <a:lnTo>
                    <a:pt x="204" y="5"/>
                  </a:lnTo>
                  <a:lnTo>
                    <a:pt x="221" y="11"/>
                  </a:lnTo>
                  <a:lnTo>
                    <a:pt x="227" y="23"/>
                  </a:lnTo>
                  <a:lnTo>
                    <a:pt x="233" y="29"/>
                  </a:lnTo>
                  <a:lnTo>
                    <a:pt x="238" y="29"/>
                  </a:lnTo>
                  <a:lnTo>
                    <a:pt x="250" y="34"/>
                  </a:lnTo>
                  <a:lnTo>
                    <a:pt x="262" y="58"/>
                  </a:lnTo>
                  <a:lnTo>
                    <a:pt x="256" y="69"/>
                  </a:lnTo>
                  <a:lnTo>
                    <a:pt x="256" y="81"/>
                  </a:lnTo>
                  <a:lnTo>
                    <a:pt x="256" y="87"/>
                  </a:lnTo>
                  <a:lnTo>
                    <a:pt x="250" y="92"/>
                  </a:lnTo>
                  <a:lnTo>
                    <a:pt x="273" y="110"/>
                  </a:lnTo>
                  <a:lnTo>
                    <a:pt x="291" y="116"/>
                  </a:lnTo>
                  <a:lnTo>
                    <a:pt x="296" y="116"/>
                  </a:lnTo>
                  <a:lnTo>
                    <a:pt x="302" y="116"/>
                  </a:lnTo>
                  <a:lnTo>
                    <a:pt x="314" y="116"/>
                  </a:lnTo>
                  <a:lnTo>
                    <a:pt x="326" y="110"/>
                  </a:lnTo>
                  <a:lnTo>
                    <a:pt x="331" y="116"/>
                  </a:lnTo>
                  <a:lnTo>
                    <a:pt x="349" y="116"/>
                  </a:lnTo>
                  <a:lnTo>
                    <a:pt x="355" y="121"/>
                  </a:lnTo>
                  <a:lnTo>
                    <a:pt x="372" y="127"/>
                  </a:lnTo>
                  <a:lnTo>
                    <a:pt x="372" y="133"/>
                  </a:lnTo>
                  <a:lnTo>
                    <a:pt x="395" y="139"/>
                  </a:lnTo>
                  <a:lnTo>
                    <a:pt x="401" y="133"/>
                  </a:lnTo>
                  <a:lnTo>
                    <a:pt x="413" y="133"/>
                  </a:lnTo>
                  <a:lnTo>
                    <a:pt x="418" y="133"/>
                  </a:lnTo>
                  <a:lnTo>
                    <a:pt x="430" y="139"/>
                  </a:lnTo>
                  <a:lnTo>
                    <a:pt x="453" y="145"/>
                  </a:lnTo>
                  <a:lnTo>
                    <a:pt x="471" y="139"/>
                  </a:lnTo>
                  <a:lnTo>
                    <a:pt x="476" y="139"/>
                  </a:lnTo>
                  <a:lnTo>
                    <a:pt x="482" y="139"/>
                  </a:lnTo>
                  <a:lnTo>
                    <a:pt x="494" y="139"/>
                  </a:lnTo>
                  <a:lnTo>
                    <a:pt x="505" y="133"/>
                  </a:lnTo>
                  <a:lnTo>
                    <a:pt x="517" y="139"/>
                  </a:lnTo>
                  <a:lnTo>
                    <a:pt x="529" y="139"/>
                  </a:lnTo>
                  <a:lnTo>
                    <a:pt x="540" y="145"/>
                  </a:lnTo>
                  <a:lnTo>
                    <a:pt x="552" y="139"/>
                  </a:lnTo>
                  <a:lnTo>
                    <a:pt x="569" y="145"/>
                  </a:lnTo>
                  <a:lnTo>
                    <a:pt x="610" y="156"/>
                  </a:lnTo>
                  <a:lnTo>
                    <a:pt x="627" y="162"/>
                  </a:lnTo>
                  <a:lnTo>
                    <a:pt x="633" y="162"/>
                  </a:lnTo>
                  <a:lnTo>
                    <a:pt x="651" y="168"/>
                  </a:lnTo>
                  <a:lnTo>
                    <a:pt x="656" y="168"/>
                  </a:lnTo>
                  <a:lnTo>
                    <a:pt x="662" y="168"/>
                  </a:lnTo>
                  <a:lnTo>
                    <a:pt x="668" y="168"/>
                  </a:lnTo>
                  <a:lnTo>
                    <a:pt x="680" y="174"/>
                  </a:lnTo>
                  <a:lnTo>
                    <a:pt x="714" y="179"/>
                  </a:lnTo>
                  <a:lnTo>
                    <a:pt x="714" y="185"/>
                  </a:lnTo>
                  <a:lnTo>
                    <a:pt x="720" y="197"/>
                  </a:lnTo>
                  <a:lnTo>
                    <a:pt x="738" y="214"/>
                  </a:lnTo>
                  <a:lnTo>
                    <a:pt x="738" y="232"/>
                  </a:lnTo>
                  <a:lnTo>
                    <a:pt x="709" y="266"/>
                  </a:lnTo>
                  <a:lnTo>
                    <a:pt x="703" y="284"/>
                  </a:lnTo>
                  <a:lnTo>
                    <a:pt x="697" y="284"/>
                  </a:lnTo>
                  <a:lnTo>
                    <a:pt x="691" y="295"/>
                  </a:lnTo>
                  <a:lnTo>
                    <a:pt x="685" y="313"/>
                  </a:lnTo>
                  <a:lnTo>
                    <a:pt x="668" y="319"/>
                  </a:lnTo>
                  <a:lnTo>
                    <a:pt x="645" y="353"/>
                  </a:lnTo>
                  <a:lnTo>
                    <a:pt x="645" y="36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69" name="Google Shape;169;p2"/>
            <p:cNvSpPr/>
            <p:nvPr/>
          </p:nvSpPr>
          <p:spPr>
            <a:xfrm>
              <a:off x="2629919" y="3135357"/>
              <a:ext cx="687438" cy="784957"/>
            </a:xfrm>
            <a:custGeom>
              <a:rect b="b" l="l" r="r" t="t"/>
              <a:pathLst>
                <a:path extrusionOk="0" h="638" w="517">
                  <a:moveTo>
                    <a:pt x="23" y="430"/>
                  </a:moveTo>
                  <a:lnTo>
                    <a:pt x="17" y="470"/>
                  </a:lnTo>
                  <a:lnTo>
                    <a:pt x="12" y="488"/>
                  </a:lnTo>
                  <a:lnTo>
                    <a:pt x="12" y="511"/>
                  </a:lnTo>
                  <a:lnTo>
                    <a:pt x="0" y="546"/>
                  </a:lnTo>
                  <a:lnTo>
                    <a:pt x="0" y="557"/>
                  </a:lnTo>
                  <a:lnTo>
                    <a:pt x="29" y="563"/>
                  </a:lnTo>
                  <a:lnTo>
                    <a:pt x="58" y="569"/>
                  </a:lnTo>
                  <a:lnTo>
                    <a:pt x="104" y="580"/>
                  </a:lnTo>
                  <a:lnTo>
                    <a:pt x="116" y="580"/>
                  </a:lnTo>
                  <a:lnTo>
                    <a:pt x="133" y="586"/>
                  </a:lnTo>
                  <a:lnTo>
                    <a:pt x="203" y="598"/>
                  </a:lnTo>
                  <a:lnTo>
                    <a:pt x="226" y="604"/>
                  </a:lnTo>
                  <a:lnTo>
                    <a:pt x="238" y="604"/>
                  </a:lnTo>
                  <a:lnTo>
                    <a:pt x="250" y="604"/>
                  </a:lnTo>
                  <a:lnTo>
                    <a:pt x="273" y="609"/>
                  </a:lnTo>
                  <a:lnTo>
                    <a:pt x="296" y="615"/>
                  </a:lnTo>
                  <a:lnTo>
                    <a:pt x="319" y="615"/>
                  </a:lnTo>
                  <a:lnTo>
                    <a:pt x="366" y="627"/>
                  </a:lnTo>
                  <a:lnTo>
                    <a:pt x="395" y="633"/>
                  </a:lnTo>
                  <a:lnTo>
                    <a:pt x="406" y="633"/>
                  </a:lnTo>
                  <a:lnTo>
                    <a:pt x="447" y="638"/>
                  </a:lnTo>
                  <a:lnTo>
                    <a:pt x="458" y="586"/>
                  </a:lnTo>
                  <a:lnTo>
                    <a:pt x="458" y="580"/>
                  </a:lnTo>
                  <a:lnTo>
                    <a:pt x="464" y="551"/>
                  </a:lnTo>
                  <a:lnTo>
                    <a:pt x="464" y="540"/>
                  </a:lnTo>
                  <a:lnTo>
                    <a:pt x="464" y="522"/>
                  </a:lnTo>
                  <a:lnTo>
                    <a:pt x="470" y="505"/>
                  </a:lnTo>
                  <a:lnTo>
                    <a:pt x="470" y="493"/>
                  </a:lnTo>
                  <a:lnTo>
                    <a:pt x="476" y="470"/>
                  </a:lnTo>
                  <a:lnTo>
                    <a:pt x="476" y="441"/>
                  </a:lnTo>
                  <a:lnTo>
                    <a:pt x="482" y="412"/>
                  </a:lnTo>
                  <a:lnTo>
                    <a:pt x="487" y="372"/>
                  </a:lnTo>
                  <a:lnTo>
                    <a:pt x="493" y="354"/>
                  </a:lnTo>
                  <a:lnTo>
                    <a:pt x="493" y="343"/>
                  </a:lnTo>
                  <a:lnTo>
                    <a:pt x="493" y="337"/>
                  </a:lnTo>
                  <a:lnTo>
                    <a:pt x="499" y="314"/>
                  </a:lnTo>
                  <a:lnTo>
                    <a:pt x="499" y="302"/>
                  </a:lnTo>
                  <a:lnTo>
                    <a:pt x="505" y="273"/>
                  </a:lnTo>
                  <a:lnTo>
                    <a:pt x="505" y="250"/>
                  </a:lnTo>
                  <a:lnTo>
                    <a:pt x="511" y="232"/>
                  </a:lnTo>
                  <a:lnTo>
                    <a:pt x="511" y="227"/>
                  </a:lnTo>
                  <a:lnTo>
                    <a:pt x="511" y="215"/>
                  </a:lnTo>
                  <a:lnTo>
                    <a:pt x="517" y="203"/>
                  </a:lnTo>
                  <a:lnTo>
                    <a:pt x="517" y="186"/>
                  </a:lnTo>
                  <a:lnTo>
                    <a:pt x="476" y="180"/>
                  </a:lnTo>
                  <a:lnTo>
                    <a:pt x="435" y="174"/>
                  </a:lnTo>
                  <a:lnTo>
                    <a:pt x="429" y="174"/>
                  </a:lnTo>
                  <a:lnTo>
                    <a:pt x="412" y="174"/>
                  </a:lnTo>
                  <a:lnTo>
                    <a:pt x="348" y="163"/>
                  </a:lnTo>
                  <a:lnTo>
                    <a:pt x="354" y="134"/>
                  </a:lnTo>
                  <a:lnTo>
                    <a:pt x="354" y="111"/>
                  </a:lnTo>
                  <a:lnTo>
                    <a:pt x="354" y="105"/>
                  </a:lnTo>
                  <a:lnTo>
                    <a:pt x="360" y="93"/>
                  </a:lnTo>
                  <a:lnTo>
                    <a:pt x="360" y="76"/>
                  </a:lnTo>
                  <a:lnTo>
                    <a:pt x="366" y="64"/>
                  </a:lnTo>
                  <a:lnTo>
                    <a:pt x="366" y="47"/>
                  </a:lnTo>
                  <a:lnTo>
                    <a:pt x="337" y="41"/>
                  </a:lnTo>
                  <a:lnTo>
                    <a:pt x="331" y="41"/>
                  </a:lnTo>
                  <a:lnTo>
                    <a:pt x="325" y="41"/>
                  </a:lnTo>
                  <a:lnTo>
                    <a:pt x="308" y="35"/>
                  </a:lnTo>
                  <a:lnTo>
                    <a:pt x="284" y="35"/>
                  </a:lnTo>
                  <a:lnTo>
                    <a:pt x="279" y="29"/>
                  </a:lnTo>
                  <a:lnTo>
                    <a:pt x="273" y="29"/>
                  </a:lnTo>
                  <a:lnTo>
                    <a:pt x="203" y="18"/>
                  </a:lnTo>
                  <a:lnTo>
                    <a:pt x="180" y="12"/>
                  </a:lnTo>
                  <a:lnTo>
                    <a:pt x="139" y="6"/>
                  </a:lnTo>
                  <a:lnTo>
                    <a:pt x="116" y="0"/>
                  </a:lnTo>
                  <a:lnTo>
                    <a:pt x="116" y="12"/>
                  </a:lnTo>
                  <a:lnTo>
                    <a:pt x="99" y="76"/>
                  </a:lnTo>
                  <a:lnTo>
                    <a:pt x="93" y="111"/>
                  </a:lnTo>
                  <a:lnTo>
                    <a:pt x="87" y="151"/>
                  </a:lnTo>
                  <a:lnTo>
                    <a:pt x="75" y="186"/>
                  </a:lnTo>
                  <a:lnTo>
                    <a:pt x="70" y="209"/>
                  </a:lnTo>
                  <a:lnTo>
                    <a:pt x="70" y="221"/>
                  </a:lnTo>
                  <a:lnTo>
                    <a:pt x="70" y="232"/>
                  </a:lnTo>
                  <a:lnTo>
                    <a:pt x="64" y="250"/>
                  </a:lnTo>
                  <a:lnTo>
                    <a:pt x="58" y="273"/>
                  </a:lnTo>
                  <a:lnTo>
                    <a:pt x="58" y="279"/>
                  </a:lnTo>
                  <a:lnTo>
                    <a:pt x="41" y="348"/>
                  </a:lnTo>
                  <a:lnTo>
                    <a:pt x="41" y="372"/>
                  </a:lnTo>
                  <a:lnTo>
                    <a:pt x="35" y="377"/>
                  </a:lnTo>
                  <a:lnTo>
                    <a:pt x="35" y="383"/>
                  </a:lnTo>
                  <a:lnTo>
                    <a:pt x="35" y="389"/>
                  </a:lnTo>
                  <a:lnTo>
                    <a:pt x="29" y="412"/>
                  </a:lnTo>
                  <a:lnTo>
                    <a:pt x="23" y="43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70" name="Google Shape;170;p2"/>
            <p:cNvSpPr/>
            <p:nvPr/>
          </p:nvSpPr>
          <p:spPr>
            <a:xfrm>
              <a:off x="1897271" y="1965302"/>
              <a:ext cx="809770" cy="556115"/>
            </a:xfrm>
            <a:custGeom>
              <a:rect b="b" l="l" r="r" t="t"/>
              <a:pathLst>
                <a:path extrusionOk="0" h="452" w="609">
                  <a:moveTo>
                    <a:pt x="539" y="406"/>
                  </a:moveTo>
                  <a:lnTo>
                    <a:pt x="539" y="412"/>
                  </a:lnTo>
                  <a:lnTo>
                    <a:pt x="539" y="423"/>
                  </a:lnTo>
                  <a:lnTo>
                    <a:pt x="539" y="452"/>
                  </a:lnTo>
                  <a:lnTo>
                    <a:pt x="505" y="447"/>
                  </a:lnTo>
                  <a:lnTo>
                    <a:pt x="493" y="441"/>
                  </a:lnTo>
                  <a:lnTo>
                    <a:pt x="487" y="441"/>
                  </a:lnTo>
                  <a:lnTo>
                    <a:pt x="481" y="441"/>
                  </a:lnTo>
                  <a:lnTo>
                    <a:pt x="476" y="441"/>
                  </a:lnTo>
                  <a:lnTo>
                    <a:pt x="458" y="435"/>
                  </a:lnTo>
                  <a:lnTo>
                    <a:pt x="452" y="435"/>
                  </a:lnTo>
                  <a:lnTo>
                    <a:pt x="435" y="429"/>
                  </a:lnTo>
                  <a:lnTo>
                    <a:pt x="394" y="418"/>
                  </a:lnTo>
                  <a:lnTo>
                    <a:pt x="377" y="412"/>
                  </a:lnTo>
                  <a:lnTo>
                    <a:pt x="365" y="418"/>
                  </a:lnTo>
                  <a:lnTo>
                    <a:pt x="354" y="412"/>
                  </a:lnTo>
                  <a:lnTo>
                    <a:pt x="342" y="412"/>
                  </a:lnTo>
                  <a:lnTo>
                    <a:pt x="330" y="406"/>
                  </a:lnTo>
                  <a:lnTo>
                    <a:pt x="319" y="412"/>
                  </a:lnTo>
                  <a:lnTo>
                    <a:pt x="307" y="412"/>
                  </a:lnTo>
                  <a:lnTo>
                    <a:pt x="301" y="412"/>
                  </a:lnTo>
                  <a:lnTo>
                    <a:pt x="296" y="412"/>
                  </a:lnTo>
                  <a:lnTo>
                    <a:pt x="278" y="418"/>
                  </a:lnTo>
                  <a:lnTo>
                    <a:pt x="255" y="412"/>
                  </a:lnTo>
                  <a:lnTo>
                    <a:pt x="243" y="406"/>
                  </a:lnTo>
                  <a:lnTo>
                    <a:pt x="238" y="406"/>
                  </a:lnTo>
                  <a:lnTo>
                    <a:pt x="226" y="406"/>
                  </a:lnTo>
                  <a:lnTo>
                    <a:pt x="220" y="412"/>
                  </a:lnTo>
                  <a:lnTo>
                    <a:pt x="197" y="406"/>
                  </a:lnTo>
                  <a:lnTo>
                    <a:pt x="197" y="400"/>
                  </a:lnTo>
                  <a:lnTo>
                    <a:pt x="180" y="394"/>
                  </a:lnTo>
                  <a:lnTo>
                    <a:pt x="174" y="389"/>
                  </a:lnTo>
                  <a:lnTo>
                    <a:pt x="156" y="389"/>
                  </a:lnTo>
                  <a:lnTo>
                    <a:pt x="151" y="383"/>
                  </a:lnTo>
                  <a:lnTo>
                    <a:pt x="139" y="389"/>
                  </a:lnTo>
                  <a:lnTo>
                    <a:pt x="127" y="389"/>
                  </a:lnTo>
                  <a:lnTo>
                    <a:pt x="121" y="389"/>
                  </a:lnTo>
                  <a:lnTo>
                    <a:pt x="116" y="389"/>
                  </a:lnTo>
                  <a:lnTo>
                    <a:pt x="98" y="383"/>
                  </a:lnTo>
                  <a:lnTo>
                    <a:pt x="75" y="365"/>
                  </a:lnTo>
                  <a:lnTo>
                    <a:pt x="81" y="360"/>
                  </a:lnTo>
                  <a:lnTo>
                    <a:pt x="81" y="354"/>
                  </a:lnTo>
                  <a:lnTo>
                    <a:pt x="81" y="342"/>
                  </a:lnTo>
                  <a:lnTo>
                    <a:pt x="87" y="331"/>
                  </a:lnTo>
                  <a:lnTo>
                    <a:pt x="75" y="307"/>
                  </a:lnTo>
                  <a:lnTo>
                    <a:pt x="63" y="302"/>
                  </a:lnTo>
                  <a:lnTo>
                    <a:pt x="58" y="302"/>
                  </a:lnTo>
                  <a:lnTo>
                    <a:pt x="52" y="296"/>
                  </a:lnTo>
                  <a:lnTo>
                    <a:pt x="46" y="284"/>
                  </a:lnTo>
                  <a:lnTo>
                    <a:pt x="29" y="278"/>
                  </a:lnTo>
                  <a:lnTo>
                    <a:pt x="29" y="273"/>
                  </a:lnTo>
                  <a:lnTo>
                    <a:pt x="11" y="273"/>
                  </a:lnTo>
                  <a:lnTo>
                    <a:pt x="5" y="267"/>
                  </a:lnTo>
                  <a:lnTo>
                    <a:pt x="5" y="261"/>
                  </a:lnTo>
                  <a:lnTo>
                    <a:pt x="5" y="267"/>
                  </a:lnTo>
                  <a:lnTo>
                    <a:pt x="0" y="267"/>
                  </a:lnTo>
                  <a:lnTo>
                    <a:pt x="17" y="226"/>
                  </a:lnTo>
                  <a:lnTo>
                    <a:pt x="11" y="249"/>
                  </a:lnTo>
                  <a:lnTo>
                    <a:pt x="17" y="244"/>
                  </a:lnTo>
                  <a:lnTo>
                    <a:pt x="23" y="244"/>
                  </a:lnTo>
                  <a:lnTo>
                    <a:pt x="23" y="232"/>
                  </a:lnTo>
                  <a:lnTo>
                    <a:pt x="29" y="226"/>
                  </a:lnTo>
                  <a:lnTo>
                    <a:pt x="29" y="220"/>
                  </a:lnTo>
                  <a:lnTo>
                    <a:pt x="23" y="220"/>
                  </a:lnTo>
                  <a:lnTo>
                    <a:pt x="17" y="215"/>
                  </a:lnTo>
                  <a:lnTo>
                    <a:pt x="17" y="209"/>
                  </a:lnTo>
                  <a:lnTo>
                    <a:pt x="17" y="197"/>
                  </a:lnTo>
                  <a:lnTo>
                    <a:pt x="23" y="203"/>
                  </a:lnTo>
                  <a:lnTo>
                    <a:pt x="40" y="197"/>
                  </a:lnTo>
                  <a:lnTo>
                    <a:pt x="29" y="191"/>
                  </a:lnTo>
                  <a:lnTo>
                    <a:pt x="23" y="180"/>
                  </a:lnTo>
                  <a:lnTo>
                    <a:pt x="23" y="191"/>
                  </a:lnTo>
                  <a:lnTo>
                    <a:pt x="17" y="191"/>
                  </a:lnTo>
                  <a:lnTo>
                    <a:pt x="23" y="162"/>
                  </a:lnTo>
                  <a:lnTo>
                    <a:pt x="23" y="151"/>
                  </a:lnTo>
                  <a:lnTo>
                    <a:pt x="23" y="145"/>
                  </a:lnTo>
                  <a:lnTo>
                    <a:pt x="23" y="122"/>
                  </a:lnTo>
                  <a:lnTo>
                    <a:pt x="23" y="93"/>
                  </a:lnTo>
                  <a:lnTo>
                    <a:pt x="17" y="75"/>
                  </a:lnTo>
                  <a:lnTo>
                    <a:pt x="17" y="64"/>
                  </a:lnTo>
                  <a:lnTo>
                    <a:pt x="17" y="58"/>
                  </a:lnTo>
                  <a:lnTo>
                    <a:pt x="17" y="46"/>
                  </a:lnTo>
                  <a:lnTo>
                    <a:pt x="29" y="29"/>
                  </a:lnTo>
                  <a:lnTo>
                    <a:pt x="29" y="17"/>
                  </a:lnTo>
                  <a:lnTo>
                    <a:pt x="34" y="23"/>
                  </a:lnTo>
                  <a:lnTo>
                    <a:pt x="75" y="64"/>
                  </a:lnTo>
                  <a:lnTo>
                    <a:pt x="116" y="81"/>
                  </a:lnTo>
                  <a:lnTo>
                    <a:pt x="139" y="87"/>
                  </a:lnTo>
                  <a:lnTo>
                    <a:pt x="151" y="99"/>
                  </a:lnTo>
                  <a:lnTo>
                    <a:pt x="156" y="104"/>
                  </a:lnTo>
                  <a:lnTo>
                    <a:pt x="156" y="93"/>
                  </a:lnTo>
                  <a:lnTo>
                    <a:pt x="162" y="99"/>
                  </a:lnTo>
                  <a:lnTo>
                    <a:pt x="156" y="99"/>
                  </a:lnTo>
                  <a:lnTo>
                    <a:pt x="162" y="104"/>
                  </a:lnTo>
                  <a:lnTo>
                    <a:pt x="162" y="128"/>
                  </a:lnTo>
                  <a:lnTo>
                    <a:pt x="151" y="133"/>
                  </a:lnTo>
                  <a:lnTo>
                    <a:pt x="151" y="139"/>
                  </a:lnTo>
                  <a:lnTo>
                    <a:pt x="168" y="128"/>
                  </a:lnTo>
                  <a:lnTo>
                    <a:pt x="174" y="128"/>
                  </a:lnTo>
                  <a:lnTo>
                    <a:pt x="168" y="145"/>
                  </a:lnTo>
                  <a:lnTo>
                    <a:pt x="162" y="168"/>
                  </a:lnTo>
                  <a:lnTo>
                    <a:pt x="162" y="180"/>
                  </a:lnTo>
                  <a:lnTo>
                    <a:pt x="168" y="186"/>
                  </a:lnTo>
                  <a:lnTo>
                    <a:pt x="156" y="191"/>
                  </a:lnTo>
                  <a:lnTo>
                    <a:pt x="151" y="186"/>
                  </a:lnTo>
                  <a:lnTo>
                    <a:pt x="156" y="191"/>
                  </a:lnTo>
                  <a:lnTo>
                    <a:pt x="162" y="191"/>
                  </a:lnTo>
                  <a:lnTo>
                    <a:pt x="168" y="191"/>
                  </a:lnTo>
                  <a:lnTo>
                    <a:pt x="168" y="180"/>
                  </a:lnTo>
                  <a:lnTo>
                    <a:pt x="180" y="145"/>
                  </a:lnTo>
                  <a:lnTo>
                    <a:pt x="191" y="128"/>
                  </a:lnTo>
                  <a:lnTo>
                    <a:pt x="197" y="128"/>
                  </a:lnTo>
                  <a:lnTo>
                    <a:pt x="197" y="122"/>
                  </a:lnTo>
                  <a:lnTo>
                    <a:pt x="191" y="104"/>
                  </a:lnTo>
                  <a:lnTo>
                    <a:pt x="191" y="93"/>
                  </a:lnTo>
                  <a:lnTo>
                    <a:pt x="185" y="104"/>
                  </a:lnTo>
                  <a:lnTo>
                    <a:pt x="191" y="110"/>
                  </a:lnTo>
                  <a:lnTo>
                    <a:pt x="185" y="104"/>
                  </a:lnTo>
                  <a:lnTo>
                    <a:pt x="180" y="104"/>
                  </a:lnTo>
                  <a:lnTo>
                    <a:pt x="185" y="87"/>
                  </a:lnTo>
                  <a:lnTo>
                    <a:pt x="191" y="93"/>
                  </a:lnTo>
                  <a:lnTo>
                    <a:pt x="197" y="87"/>
                  </a:lnTo>
                  <a:lnTo>
                    <a:pt x="191" y="75"/>
                  </a:lnTo>
                  <a:lnTo>
                    <a:pt x="185" y="70"/>
                  </a:lnTo>
                  <a:lnTo>
                    <a:pt x="174" y="87"/>
                  </a:lnTo>
                  <a:lnTo>
                    <a:pt x="174" y="110"/>
                  </a:lnTo>
                  <a:lnTo>
                    <a:pt x="180" y="110"/>
                  </a:lnTo>
                  <a:lnTo>
                    <a:pt x="180" y="104"/>
                  </a:lnTo>
                  <a:lnTo>
                    <a:pt x="191" y="116"/>
                  </a:lnTo>
                  <a:lnTo>
                    <a:pt x="185" y="128"/>
                  </a:lnTo>
                  <a:lnTo>
                    <a:pt x="180" y="116"/>
                  </a:lnTo>
                  <a:lnTo>
                    <a:pt x="174" y="110"/>
                  </a:lnTo>
                  <a:lnTo>
                    <a:pt x="174" y="93"/>
                  </a:lnTo>
                  <a:lnTo>
                    <a:pt x="168" y="87"/>
                  </a:lnTo>
                  <a:lnTo>
                    <a:pt x="180" y="70"/>
                  </a:lnTo>
                  <a:lnTo>
                    <a:pt x="185" y="46"/>
                  </a:lnTo>
                  <a:lnTo>
                    <a:pt x="191" y="64"/>
                  </a:lnTo>
                  <a:lnTo>
                    <a:pt x="203" y="46"/>
                  </a:lnTo>
                  <a:lnTo>
                    <a:pt x="203" y="35"/>
                  </a:lnTo>
                  <a:lnTo>
                    <a:pt x="197" y="29"/>
                  </a:lnTo>
                  <a:lnTo>
                    <a:pt x="191" y="41"/>
                  </a:lnTo>
                  <a:lnTo>
                    <a:pt x="191" y="17"/>
                  </a:lnTo>
                  <a:lnTo>
                    <a:pt x="191" y="0"/>
                  </a:lnTo>
                  <a:lnTo>
                    <a:pt x="330" y="41"/>
                  </a:lnTo>
                  <a:lnTo>
                    <a:pt x="481" y="81"/>
                  </a:lnTo>
                  <a:lnTo>
                    <a:pt x="528" y="99"/>
                  </a:lnTo>
                  <a:lnTo>
                    <a:pt x="580" y="110"/>
                  </a:lnTo>
                  <a:lnTo>
                    <a:pt x="609" y="116"/>
                  </a:lnTo>
                  <a:lnTo>
                    <a:pt x="609" y="122"/>
                  </a:lnTo>
                  <a:lnTo>
                    <a:pt x="609" y="128"/>
                  </a:lnTo>
                  <a:lnTo>
                    <a:pt x="609" y="133"/>
                  </a:lnTo>
                  <a:lnTo>
                    <a:pt x="592" y="197"/>
                  </a:lnTo>
                  <a:lnTo>
                    <a:pt x="586" y="215"/>
                  </a:lnTo>
                  <a:lnTo>
                    <a:pt x="586" y="226"/>
                  </a:lnTo>
                  <a:lnTo>
                    <a:pt x="586" y="232"/>
                  </a:lnTo>
                  <a:lnTo>
                    <a:pt x="580" y="232"/>
                  </a:lnTo>
                  <a:lnTo>
                    <a:pt x="574" y="255"/>
                  </a:lnTo>
                  <a:lnTo>
                    <a:pt x="574" y="273"/>
                  </a:lnTo>
                  <a:lnTo>
                    <a:pt x="568" y="302"/>
                  </a:lnTo>
                  <a:lnTo>
                    <a:pt x="563" y="313"/>
                  </a:lnTo>
                  <a:lnTo>
                    <a:pt x="557" y="325"/>
                  </a:lnTo>
                  <a:lnTo>
                    <a:pt x="551" y="371"/>
                  </a:lnTo>
                  <a:lnTo>
                    <a:pt x="545" y="371"/>
                  </a:lnTo>
                  <a:lnTo>
                    <a:pt x="545" y="394"/>
                  </a:lnTo>
                  <a:lnTo>
                    <a:pt x="539" y="394"/>
                  </a:lnTo>
                  <a:lnTo>
                    <a:pt x="539" y="406"/>
                  </a:lnTo>
                  <a:close/>
                </a:path>
              </a:pathLst>
            </a:custGeom>
            <a:solidFill>
              <a:srgbClr val="D8D8D8"/>
            </a:solidFill>
            <a:ln cap="flat" cmpd="sng" w="9525">
              <a:solidFill>
                <a:srgbClr val="99999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71" name="Google Shape;171;p2"/>
            <p:cNvSpPr/>
            <p:nvPr/>
          </p:nvSpPr>
          <p:spPr>
            <a:xfrm>
              <a:off x="2098051" y="2000982"/>
              <a:ext cx="45209" cy="35680"/>
            </a:xfrm>
            <a:custGeom>
              <a:rect b="b" l="l" r="r" t="t"/>
              <a:pathLst>
                <a:path extrusionOk="0" h="29" w="34">
                  <a:moveTo>
                    <a:pt x="5" y="0"/>
                  </a:moveTo>
                  <a:lnTo>
                    <a:pt x="5" y="12"/>
                  </a:lnTo>
                  <a:lnTo>
                    <a:pt x="11" y="12"/>
                  </a:lnTo>
                  <a:lnTo>
                    <a:pt x="11" y="6"/>
                  </a:lnTo>
                  <a:lnTo>
                    <a:pt x="34" y="12"/>
                  </a:lnTo>
                  <a:lnTo>
                    <a:pt x="23" y="29"/>
                  </a:lnTo>
                  <a:lnTo>
                    <a:pt x="5" y="23"/>
                  </a:lnTo>
                  <a:lnTo>
                    <a:pt x="0" y="17"/>
                  </a:lnTo>
                  <a:lnTo>
                    <a:pt x="5"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sp>
          <p:nvSpPr>
            <p:cNvPr id="172" name="Google Shape;172;p2"/>
            <p:cNvSpPr/>
            <p:nvPr/>
          </p:nvSpPr>
          <p:spPr>
            <a:xfrm>
              <a:off x="3092643" y="2778558"/>
              <a:ext cx="849658" cy="649620"/>
            </a:xfrm>
            <a:custGeom>
              <a:rect b="b" l="l" r="r" t="t"/>
              <a:pathLst>
                <a:path extrusionOk="0" h="528" w="639">
                  <a:moveTo>
                    <a:pt x="401" y="511"/>
                  </a:moveTo>
                  <a:lnTo>
                    <a:pt x="395" y="511"/>
                  </a:lnTo>
                  <a:lnTo>
                    <a:pt x="389" y="505"/>
                  </a:lnTo>
                  <a:lnTo>
                    <a:pt x="354" y="505"/>
                  </a:lnTo>
                  <a:lnTo>
                    <a:pt x="319" y="499"/>
                  </a:lnTo>
                  <a:lnTo>
                    <a:pt x="314" y="499"/>
                  </a:lnTo>
                  <a:lnTo>
                    <a:pt x="290" y="493"/>
                  </a:lnTo>
                  <a:lnTo>
                    <a:pt x="267" y="493"/>
                  </a:lnTo>
                  <a:lnTo>
                    <a:pt x="244" y="488"/>
                  </a:lnTo>
                  <a:lnTo>
                    <a:pt x="192" y="482"/>
                  </a:lnTo>
                  <a:lnTo>
                    <a:pt x="169" y="476"/>
                  </a:lnTo>
                  <a:lnTo>
                    <a:pt x="128" y="470"/>
                  </a:lnTo>
                  <a:lnTo>
                    <a:pt x="87" y="464"/>
                  </a:lnTo>
                  <a:lnTo>
                    <a:pt x="81" y="464"/>
                  </a:lnTo>
                  <a:lnTo>
                    <a:pt x="64" y="464"/>
                  </a:lnTo>
                  <a:lnTo>
                    <a:pt x="0" y="453"/>
                  </a:lnTo>
                  <a:lnTo>
                    <a:pt x="6" y="424"/>
                  </a:lnTo>
                  <a:lnTo>
                    <a:pt x="6" y="401"/>
                  </a:lnTo>
                  <a:lnTo>
                    <a:pt x="6" y="395"/>
                  </a:lnTo>
                  <a:lnTo>
                    <a:pt x="12" y="383"/>
                  </a:lnTo>
                  <a:lnTo>
                    <a:pt x="12" y="366"/>
                  </a:lnTo>
                  <a:lnTo>
                    <a:pt x="18" y="354"/>
                  </a:lnTo>
                  <a:lnTo>
                    <a:pt x="18" y="337"/>
                  </a:lnTo>
                  <a:lnTo>
                    <a:pt x="23" y="325"/>
                  </a:lnTo>
                  <a:lnTo>
                    <a:pt x="29" y="285"/>
                  </a:lnTo>
                  <a:lnTo>
                    <a:pt x="29" y="279"/>
                  </a:lnTo>
                  <a:lnTo>
                    <a:pt x="35" y="256"/>
                  </a:lnTo>
                  <a:lnTo>
                    <a:pt x="41" y="227"/>
                  </a:lnTo>
                  <a:lnTo>
                    <a:pt x="41" y="221"/>
                  </a:lnTo>
                  <a:lnTo>
                    <a:pt x="41" y="198"/>
                  </a:lnTo>
                  <a:lnTo>
                    <a:pt x="47" y="192"/>
                  </a:lnTo>
                  <a:lnTo>
                    <a:pt x="47" y="174"/>
                  </a:lnTo>
                  <a:lnTo>
                    <a:pt x="47" y="169"/>
                  </a:lnTo>
                  <a:lnTo>
                    <a:pt x="52" y="140"/>
                  </a:lnTo>
                  <a:lnTo>
                    <a:pt x="52" y="128"/>
                  </a:lnTo>
                  <a:lnTo>
                    <a:pt x="58" y="116"/>
                  </a:lnTo>
                  <a:lnTo>
                    <a:pt x="58" y="99"/>
                  </a:lnTo>
                  <a:lnTo>
                    <a:pt x="64" y="87"/>
                  </a:lnTo>
                  <a:lnTo>
                    <a:pt x="64" y="58"/>
                  </a:lnTo>
                  <a:lnTo>
                    <a:pt x="70" y="41"/>
                  </a:lnTo>
                  <a:lnTo>
                    <a:pt x="76" y="0"/>
                  </a:lnTo>
                  <a:lnTo>
                    <a:pt x="128" y="12"/>
                  </a:lnTo>
                  <a:lnTo>
                    <a:pt x="163" y="18"/>
                  </a:lnTo>
                  <a:lnTo>
                    <a:pt x="174" y="18"/>
                  </a:lnTo>
                  <a:lnTo>
                    <a:pt x="232" y="24"/>
                  </a:lnTo>
                  <a:lnTo>
                    <a:pt x="238" y="29"/>
                  </a:lnTo>
                  <a:lnTo>
                    <a:pt x="273" y="35"/>
                  </a:lnTo>
                  <a:lnTo>
                    <a:pt x="279" y="35"/>
                  </a:lnTo>
                  <a:lnTo>
                    <a:pt x="290" y="35"/>
                  </a:lnTo>
                  <a:lnTo>
                    <a:pt x="302" y="35"/>
                  </a:lnTo>
                  <a:lnTo>
                    <a:pt x="325" y="41"/>
                  </a:lnTo>
                  <a:lnTo>
                    <a:pt x="389" y="47"/>
                  </a:lnTo>
                  <a:lnTo>
                    <a:pt x="401" y="53"/>
                  </a:lnTo>
                  <a:lnTo>
                    <a:pt x="459" y="58"/>
                  </a:lnTo>
                  <a:lnTo>
                    <a:pt x="470" y="58"/>
                  </a:lnTo>
                  <a:lnTo>
                    <a:pt x="482" y="58"/>
                  </a:lnTo>
                  <a:lnTo>
                    <a:pt x="488" y="58"/>
                  </a:lnTo>
                  <a:lnTo>
                    <a:pt x="557" y="70"/>
                  </a:lnTo>
                  <a:lnTo>
                    <a:pt x="575" y="70"/>
                  </a:lnTo>
                  <a:lnTo>
                    <a:pt x="586" y="70"/>
                  </a:lnTo>
                  <a:lnTo>
                    <a:pt x="639" y="76"/>
                  </a:lnTo>
                  <a:lnTo>
                    <a:pt x="633" y="105"/>
                  </a:lnTo>
                  <a:lnTo>
                    <a:pt x="633" y="122"/>
                  </a:lnTo>
                  <a:lnTo>
                    <a:pt x="633" y="134"/>
                  </a:lnTo>
                  <a:lnTo>
                    <a:pt x="633" y="163"/>
                  </a:lnTo>
                  <a:lnTo>
                    <a:pt x="627" y="169"/>
                  </a:lnTo>
                  <a:lnTo>
                    <a:pt x="627" y="174"/>
                  </a:lnTo>
                  <a:lnTo>
                    <a:pt x="627" y="192"/>
                  </a:lnTo>
                  <a:lnTo>
                    <a:pt x="627" y="203"/>
                  </a:lnTo>
                  <a:lnTo>
                    <a:pt x="627" y="221"/>
                  </a:lnTo>
                  <a:lnTo>
                    <a:pt x="621" y="232"/>
                  </a:lnTo>
                  <a:lnTo>
                    <a:pt x="621" y="244"/>
                  </a:lnTo>
                  <a:lnTo>
                    <a:pt x="621" y="250"/>
                  </a:lnTo>
                  <a:lnTo>
                    <a:pt x="621" y="261"/>
                  </a:lnTo>
                  <a:lnTo>
                    <a:pt x="621" y="290"/>
                  </a:lnTo>
                  <a:lnTo>
                    <a:pt x="615" y="302"/>
                  </a:lnTo>
                  <a:lnTo>
                    <a:pt x="615" y="308"/>
                  </a:lnTo>
                  <a:lnTo>
                    <a:pt x="615" y="325"/>
                  </a:lnTo>
                  <a:lnTo>
                    <a:pt x="615" y="348"/>
                  </a:lnTo>
                  <a:lnTo>
                    <a:pt x="610" y="389"/>
                  </a:lnTo>
                  <a:lnTo>
                    <a:pt x="610" y="401"/>
                  </a:lnTo>
                  <a:lnTo>
                    <a:pt x="610" y="418"/>
                  </a:lnTo>
                  <a:lnTo>
                    <a:pt x="604" y="430"/>
                  </a:lnTo>
                  <a:lnTo>
                    <a:pt x="604" y="447"/>
                  </a:lnTo>
                  <a:lnTo>
                    <a:pt x="604" y="453"/>
                  </a:lnTo>
                  <a:lnTo>
                    <a:pt x="604" y="459"/>
                  </a:lnTo>
                  <a:lnTo>
                    <a:pt x="604" y="464"/>
                  </a:lnTo>
                  <a:lnTo>
                    <a:pt x="604" y="470"/>
                  </a:lnTo>
                  <a:lnTo>
                    <a:pt x="598" y="488"/>
                  </a:lnTo>
                  <a:lnTo>
                    <a:pt x="598" y="493"/>
                  </a:lnTo>
                  <a:lnTo>
                    <a:pt x="598" y="517"/>
                  </a:lnTo>
                  <a:lnTo>
                    <a:pt x="598" y="528"/>
                  </a:lnTo>
                  <a:lnTo>
                    <a:pt x="546" y="522"/>
                  </a:lnTo>
                  <a:lnTo>
                    <a:pt x="528" y="522"/>
                  </a:lnTo>
                  <a:lnTo>
                    <a:pt x="523" y="522"/>
                  </a:lnTo>
                  <a:lnTo>
                    <a:pt x="505" y="522"/>
                  </a:lnTo>
                  <a:lnTo>
                    <a:pt x="494" y="522"/>
                  </a:lnTo>
                  <a:lnTo>
                    <a:pt x="494" y="517"/>
                  </a:lnTo>
                  <a:lnTo>
                    <a:pt x="476" y="517"/>
                  </a:lnTo>
                  <a:lnTo>
                    <a:pt x="424" y="511"/>
                  </a:lnTo>
                  <a:lnTo>
                    <a:pt x="412" y="511"/>
                  </a:lnTo>
                  <a:lnTo>
                    <a:pt x="406" y="511"/>
                  </a:lnTo>
                  <a:lnTo>
                    <a:pt x="401" y="511"/>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venir"/>
                <a:ea typeface="Avenir"/>
                <a:cs typeface="Avenir"/>
                <a:sym typeface="Avenir"/>
              </a:endParaRPr>
            </a:p>
          </p:txBody>
        </p:sp>
        <p:grpSp>
          <p:nvGrpSpPr>
            <p:cNvPr id="173" name="Google Shape;173;p2"/>
            <p:cNvGrpSpPr/>
            <p:nvPr/>
          </p:nvGrpSpPr>
          <p:grpSpPr>
            <a:xfrm>
              <a:off x="1190640" y="4641585"/>
              <a:ext cx="1628749" cy="1360596"/>
              <a:chOff x="88900" y="1184276"/>
              <a:chExt cx="2173288" cy="1765300"/>
            </a:xfrm>
          </p:grpSpPr>
          <p:sp>
            <p:nvSpPr>
              <p:cNvPr id="174" name="Google Shape;174;p2"/>
              <p:cNvSpPr/>
              <p:nvPr/>
            </p:nvSpPr>
            <p:spPr>
              <a:xfrm>
                <a:off x="735013" y="1184276"/>
                <a:ext cx="1527175" cy="1765300"/>
              </a:xfrm>
              <a:custGeom>
                <a:rect b="b" l="l" r="r" t="t"/>
                <a:pathLst>
                  <a:path extrusionOk="0" h="1112" w="962">
                    <a:moveTo>
                      <a:pt x="962" y="278"/>
                    </a:moveTo>
                    <a:lnTo>
                      <a:pt x="938" y="233"/>
                    </a:lnTo>
                    <a:lnTo>
                      <a:pt x="908" y="228"/>
                    </a:lnTo>
                    <a:lnTo>
                      <a:pt x="848" y="144"/>
                    </a:lnTo>
                    <a:lnTo>
                      <a:pt x="814" y="124"/>
                    </a:lnTo>
                    <a:lnTo>
                      <a:pt x="818" y="99"/>
                    </a:lnTo>
                    <a:lnTo>
                      <a:pt x="774" y="24"/>
                    </a:lnTo>
                    <a:lnTo>
                      <a:pt x="724" y="19"/>
                    </a:lnTo>
                    <a:lnTo>
                      <a:pt x="650" y="0"/>
                    </a:lnTo>
                    <a:lnTo>
                      <a:pt x="570" y="24"/>
                    </a:lnTo>
                    <a:lnTo>
                      <a:pt x="531" y="0"/>
                    </a:lnTo>
                    <a:lnTo>
                      <a:pt x="496" y="10"/>
                    </a:lnTo>
                    <a:lnTo>
                      <a:pt x="506" y="44"/>
                    </a:lnTo>
                    <a:lnTo>
                      <a:pt x="506" y="84"/>
                    </a:lnTo>
                    <a:lnTo>
                      <a:pt x="496" y="99"/>
                    </a:lnTo>
                    <a:lnTo>
                      <a:pt x="501" y="129"/>
                    </a:lnTo>
                    <a:lnTo>
                      <a:pt x="476" y="129"/>
                    </a:lnTo>
                    <a:lnTo>
                      <a:pt x="466" y="114"/>
                    </a:lnTo>
                    <a:lnTo>
                      <a:pt x="412" y="99"/>
                    </a:lnTo>
                    <a:lnTo>
                      <a:pt x="377" y="89"/>
                    </a:lnTo>
                    <a:lnTo>
                      <a:pt x="372" y="89"/>
                    </a:lnTo>
                    <a:lnTo>
                      <a:pt x="352" y="168"/>
                    </a:lnTo>
                    <a:lnTo>
                      <a:pt x="392" y="208"/>
                    </a:lnTo>
                    <a:lnTo>
                      <a:pt x="402" y="233"/>
                    </a:lnTo>
                    <a:lnTo>
                      <a:pt x="422" y="233"/>
                    </a:lnTo>
                    <a:lnTo>
                      <a:pt x="432" y="263"/>
                    </a:lnTo>
                    <a:lnTo>
                      <a:pt x="427" y="268"/>
                    </a:lnTo>
                    <a:lnTo>
                      <a:pt x="417" y="283"/>
                    </a:lnTo>
                    <a:lnTo>
                      <a:pt x="387" y="283"/>
                    </a:lnTo>
                    <a:lnTo>
                      <a:pt x="387" y="268"/>
                    </a:lnTo>
                    <a:lnTo>
                      <a:pt x="377" y="263"/>
                    </a:lnTo>
                    <a:lnTo>
                      <a:pt x="367" y="273"/>
                    </a:lnTo>
                    <a:lnTo>
                      <a:pt x="347" y="253"/>
                    </a:lnTo>
                    <a:lnTo>
                      <a:pt x="342" y="248"/>
                    </a:lnTo>
                    <a:lnTo>
                      <a:pt x="303" y="253"/>
                    </a:lnTo>
                    <a:lnTo>
                      <a:pt x="283" y="263"/>
                    </a:lnTo>
                    <a:lnTo>
                      <a:pt x="263" y="263"/>
                    </a:lnTo>
                    <a:lnTo>
                      <a:pt x="238" y="278"/>
                    </a:lnTo>
                    <a:lnTo>
                      <a:pt x="228" y="307"/>
                    </a:lnTo>
                    <a:lnTo>
                      <a:pt x="233" y="322"/>
                    </a:lnTo>
                    <a:lnTo>
                      <a:pt x="218" y="327"/>
                    </a:lnTo>
                    <a:lnTo>
                      <a:pt x="213" y="327"/>
                    </a:lnTo>
                    <a:lnTo>
                      <a:pt x="213" y="332"/>
                    </a:lnTo>
                    <a:lnTo>
                      <a:pt x="208" y="387"/>
                    </a:lnTo>
                    <a:lnTo>
                      <a:pt x="248" y="417"/>
                    </a:lnTo>
                    <a:lnTo>
                      <a:pt x="243" y="436"/>
                    </a:lnTo>
                    <a:lnTo>
                      <a:pt x="238" y="436"/>
                    </a:lnTo>
                    <a:lnTo>
                      <a:pt x="218" y="461"/>
                    </a:lnTo>
                    <a:lnTo>
                      <a:pt x="208" y="461"/>
                    </a:lnTo>
                    <a:lnTo>
                      <a:pt x="213" y="476"/>
                    </a:lnTo>
                    <a:lnTo>
                      <a:pt x="223" y="481"/>
                    </a:lnTo>
                    <a:lnTo>
                      <a:pt x="228" y="481"/>
                    </a:lnTo>
                    <a:lnTo>
                      <a:pt x="223" y="486"/>
                    </a:lnTo>
                    <a:lnTo>
                      <a:pt x="228" y="491"/>
                    </a:lnTo>
                    <a:lnTo>
                      <a:pt x="243" y="486"/>
                    </a:lnTo>
                    <a:lnTo>
                      <a:pt x="253" y="496"/>
                    </a:lnTo>
                    <a:lnTo>
                      <a:pt x="253" y="501"/>
                    </a:lnTo>
                    <a:lnTo>
                      <a:pt x="263" y="506"/>
                    </a:lnTo>
                    <a:lnTo>
                      <a:pt x="258" y="531"/>
                    </a:lnTo>
                    <a:lnTo>
                      <a:pt x="263" y="536"/>
                    </a:lnTo>
                    <a:lnTo>
                      <a:pt x="273" y="536"/>
                    </a:lnTo>
                    <a:lnTo>
                      <a:pt x="283" y="541"/>
                    </a:lnTo>
                    <a:lnTo>
                      <a:pt x="283" y="561"/>
                    </a:lnTo>
                    <a:lnTo>
                      <a:pt x="263" y="580"/>
                    </a:lnTo>
                    <a:lnTo>
                      <a:pt x="218" y="590"/>
                    </a:lnTo>
                    <a:lnTo>
                      <a:pt x="213" y="585"/>
                    </a:lnTo>
                    <a:lnTo>
                      <a:pt x="203" y="585"/>
                    </a:lnTo>
                    <a:lnTo>
                      <a:pt x="179" y="580"/>
                    </a:lnTo>
                    <a:lnTo>
                      <a:pt x="114" y="571"/>
                    </a:lnTo>
                    <a:lnTo>
                      <a:pt x="94" y="571"/>
                    </a:lnTo>
                    <a:lnTo>
                      <a:pt x="55" y="566"/>
                    </a:lnTo>
                    <a:lnTo>
                      <a:pt x="30" y="556"/>
                    </a:lnTo>
                    <a:lnTo>
                      <a:pt x="25" y="551"/>
                    </a:lnTo>
                    <a:lnTo>
                      <a:pt x="5" y="551"/>
                    </a:lnTo>
                    <a:lnTo>
                      <a:pt x="0" y="556"/>
                    </a:lnTo>
                    <a:lnTo>
                      <a:pt x="0" y="571"/>
                    </a:lnTo>
                    <a:lnTo>
                      <a:pt x="5" y="571"/>
                    </a:lnTo>
                    <a:lnTo>
                      <a:pt x="20" y="575"/>
                    </a:lnTo>
                    <a:lnTo>
                      <a:pt x="45" y="595"/>
                    </a:lnTo>
                    <a:lnTo>
                      <a:pt x="55" y="585"/>
                    </a:lnTo>
                    <a:lnTo>
                      <a:pt x="65" y="590"/>
                    </a:lnTo>
                    <a:lnTo>
                      <a:pt x="55" y="610"/>
                    </a:lnTo>
                    <a:lnTo>
                      <a:pt x="75" y="615"/>
                    </a:lnTo>
                    <a:lnTo>
                      <a:pt x="89" y="610"/>
                    </a:lnTo>
                    <a:lnTo>
                      <a:pt x="114" y="605"/>
                    </a:lnTo>
                    <a:lnTo>
                      <a:pt x="119" y="605"/>
                    </a:lnTo>
                    <a:lnTo>
                      <a:pt x="109" y="620"/>
                    </a:lnTo>
                    <a:lnTo>
                      <a:pt x="124" y="625"/>
                    </a:lnTo>
                    <a:lnTo>
                      <a:pt x="114" y="645"/>
                    </a:lnTo>
                    <a:lnTo>
                      <a:pt x="134" y="650"/>
                    </a:lnTo>
                    <a:lnTo>
                      <a:pt x="134" y="660"/>
                    </a:lnTo>
                    <a:lnTo>
                      <a:pt x="139" y="660"/>
                    </a:lnTo>
                    <a:lnTo>
                      <a:pt x="149" y="640"/>
                    </a:lnTo>
                    <a:lnTo>
                      <a:pt x="139" y="625"/>
                    </a:lnTo>
                    <a:lnTo>
                      <a:pt x="164" y="615"/>
                    </a:lnTo>
                    <a:lnTo>
                      <a:pt x="154" y="625"/>
                    </a:lnTo>
                    <a:lnTo>
                      <a:pt x="159" y="625"/>
                    </a:lnTo>
                    <a:lnTo>
                      <a:pt x="174" y="635"/>
                    </a:lnTo>
                    <a:lnTo>
                      <a:pt x="184" y="635"/>
                    </a:lnTo>
                    <a:lnTo>
                      <a:pt x="194" y="635"/>
                    </a:lnTo>
                    <a:lnTo>
                      <a:pt x="203" y="635"/>
                    </a:lnTo>
                    <a:lnTo>
                      <a:pt x="213" y="630"/>
                    </a:lnTo>
                    <a:lnTo>
                      <a:pt x="218" y="635"/>
                    </a:lnTo>
                    <a:lnTo>
                      <a:pt x="223" y="635"/>
                    </a:lnTo>
                    <a:lnTo>
                      <a:pt x="233" y="635"/>
                    </a:lnTo>
                    <a:lnTo>
                      <a:pt x="243" y="640"/>
                    </a:lnTo>
                    <a:lnTo>
                      <a:pt x="253" y="635"/>
                    </a:lnTo>
                    <a:lnTo>
                      <a:pt x="263" y="635"/>
                    </a:lnTo>
                    <a:lnTo>
                      <a:pt x="268" y="630"/>
                    </a:lnTo>
                    <a:lnTo>
                      <a:pt x="273" y="630"/>
                    </a:lnTo>
                    <a:lnTo>
                      <a:pt x="303" y="620"/>
                    </a:lnTo>
                    <a:lnTo>
                      <a:pt x="318" y="625"/>
                    </a:lnTo>
                    <a:lnTo>
                      <a:pt x="347" y="625"/>
                    </a:lnTo>
                    <a:lnTo>
                      <a:pt x="357" y="625"/>
                    </a:lnTo>
                    <a:lnTo>
                      <a:pt x="372" y="615"/>
                    </a:lnTo>
                    <a:lnTo>
                      <a:pt x="382" y="620"/>
                    </a:lnTo>
                    <a:lnTo>
                      <a:pt x="397" y="615"/>
                    </a:lnTo>
                    <a:lnTo>
                      <a:pt x="402" y="610"/>
                    </a:lnTo>
                    <a:lnTo>
                      <a:pt x="402" y="600"/>
                    </a:lnTo>
                    <a:lnTo>
                      <a:pt x="397" y="595"/>
                    </a:lnTo>
                    <a:lnTo>
                      <a:pt x="402" y="585"/>
                    </a:lnTo>
                    <a:lnTo>
                      <a:pt x="412" y="590"/>
                    </a:lnTo>
                    <a:lnTo>
                      <a:pt x="417" y="585"/>
                    </a:lnTo>
                    <a:lnTo>
                      <a:pt x="432" y="575"/>
                    </a:lnTo>
                    <a:lnTo>
                      <a:pt x="461" y="566"/>
                    </a:lnTo>
                    <a:lnTo>
                      <a:pt x="466" y="580"/>
                    </a:lnTo>
                    <a:lnTo>
                      <a:pt x="456" y="590"/>
                    </a:lnTo>
                    <a:lnTo>
                      <a:pt x="437" y="610"/>
                    </a:lnTo>
                    <a:lnTo>
                      <a:pt x="432" y="625"/>
                    </a:lnTo>
                    <a:lnTo>
                      <a:pt x="451" y="635"/>
                    </a:lnTo>
                    <a:lnTo>
                      <a:pt x="496" y="640"/>
                    </a:lnTo>
                    <a:lnTo>
                      <a:pt x="511" y="630"/>
                    </a:lnTo>
                    <a:lnTo>
                      <a:pt x="531" y="635"/>
                    </a:lnTo>
                    <a:lnTo>
                      <a:pt x="551" y="660"/>
                    </a:lnTo>
                    <a:lnTo>
                      <a:pt x="570" y="655"/>
                    </a:lnTo>
                    <a:lnTo>
                      <a:pt x="600" y="660"/>
                    </a:lnTo>
                    <a:lnTo>
                      <a:pt x="620" y="695"/>
                    </a:lnTo>
                    <a:lnTo>
                      <a:pt x="610" y="700"/>
                    </a:lnTo>
                    <a:lnTo>
                      <a:pt x="615" y="705"/>
                    </a:lnTo>
                    <a:lnTo>
                      <a:pt x="630" y="705"/>
                    </a:lnTo>
                    <a:lnTo>
                      <a:pt x="665" y="719"/>
                    </a:lnTo>
                    <a:lnTo>
                      <a:pt x="694" y="754"/>
                    </a:lnTo>
                    <a:lnTo>
                      <a:pt x="744" y="829"/>
                    </a:lnTo>
                    <a:lnTo>
                      <a:pt x="739" y="834"/>
                    </a:lnTo>
                    <a:lnTo>
                      <a:pt x="759" y="883"/>
                    </a:lnTo>
                    <a:lnTo>
                      <a:pt x="754" y="893"/>
                    </a:lnTo>
                    <a:lnTo>
                      <a:pt x="754" y="898"/>
                    </a:lnTo>
                    <a:lnTo>
                      <a:pt x="754" y="903"/>
                    </a:lnTo>
                    <a:lnTo>
                      <a:pt x="754" y="908"/>
                    </a:lnTo>
                    <a:lnTo>
                      <a:pt x="754" y="913"/>
                    </a:lnTo>
                    <a:lnTo>
                      <a:pt x="754" y="943"/>
                    </a:lnTo>
                    <a:lnTo>
                      <a:pt x="759" y="992"/>
                    </a:lnTo>
                    <a:lnTo>
                      <a:pt x="764" y="997"/>
                    </a:lnTo>
                    <a:lnTo>
                      <a:pt x="764" y="1007"/>
                    </a:lnTo>
                    <a:lnTo>
                      <a:pt x="759" y="1012"/>
                    </a:lnTo>
                    <a:lnTo>
                      <a:pt x="764" y="1027"/>
                    </a:lnTo>
                    <a:lnTo>
                      <a:pt x="774" y="1017"/>
                    </a:lnTo>
                    <a:lnTo>
                      <a:pt x="759" y="1082"/>
                    </a:lnTo>
                    <a:lnTo>
                      <a:pt x="838" y="1112"/>
                    </a:lnTo>
                    <a:lnTo>
                      <a:pt x="858" y="1097"/>
                    </a:lnTo>
                    <a:lnTo>
                      <a:pt x="868" y="1092"/>
                    </a:lnTo>
                    <a:lnTo>
                      <a:pt x="873" y="1067"/>
                    </a:lnTo>
                    <a:lnTo>
                      <a:pt x="883" y="1057"/>
                    </a:lnTo>
                    <a:lnTo>
                      <a:pt x="883" y="1052"/>
                    </a:lnTo>
                    <a:lnTo>
                      <a:pt x="873" y="1047"/>
                    </a:lnTo>
                    <a:lnTo>
                      <a:pt x="863" y="1032"/>
                    </a:lnTo>
                    <a:lnTo>
                      <a:pt x="853" y="1012"/>
                    </a:lnTo>
                    <a:lnTo>
                      <a:pt x="848" y="1012"/>
                    </a:lnTo>
                    <a:lnTo>
                      <a:pt x="843" y="997"/>
                    </a:lnTo>
                    <a:lnTo>
                      <a:pt x="843" y="983"/>
                    </a:lnTo>
                    <a:lnTo>
                      <a:pt x="848" y="978"/>
                    </a:lnTo>
                    <a:lnTo>
                      <a:pt x="843" y="908"/>
                    </a:lnTo>
                    <a:lnTo>
                      <a:pt x="833" y="878"/>
                    </a:lnTo>
                    <a:lnTo>
                      <a:pt x="833" y="868"/>
                    </a:lnTo>
                    <a:lnTo>
                      <a:pt x="823" y="849"/>
                    </a:lnTo>
                    <a:lnTo>
                      <a:pt x="823" y="819"/>
                    </a:lnTo>
                    <a:lnTo>
                      <a:pt x="799" y="824"/>
                    </a:lnTo>
                    <a:lnTo>
                      <a:pt x="789" y="834"/>
                    </a:lnTo>
                    <a:lnTo>
                      <a:pt x="754" y="839"/>
                    </a:lnTo>
                    <a:lnTo>
                      <a:pt x="759" y="819"/>
                    </a:lnTo>
                    <a:lnTo>
                      <a:pt x="749" y="769"/>
                    </a:lnTo>
                    <a:lnTo>
                      <a:pt x="749" y="764"/>
                    </a:lnTo>
                    <a:lnTo>
                      <a:pt x="754" y="749"/>
                    </a:lnTo>
                    <a:lnTo>
                      <a:pt x="739" y="744"/>
                    </a:lnTo>
                    <a:lnTo>
                      <a:pt x="729" y="744"/>
                    </a:lnTo>
                    <a:lnTo>
                      <a:pt x="724" y="734"/>
                    </a:lnTo>
                    <a:lnTo>
                      <a:pt x="719" y="739"/>
                    </a:lnTo>
                    <a:lnTo>
                      <a:pt x="709" y="729"/>
                    </a:lnTo>
                    <a:lnTo>
                      <a:pt x="962" y="278"/>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2"/>
              <p:cNvSpPr/>
              <p:nvPr/>
            </p:nvSpPr>
            <p:spPr>
              <a:xfrm>
                <a:off x="1192213" y="2176465"/>
                <a:ext cx="196850" cy="111125"/>
              </a:xfrm>
              <a:custGeom>
                <a:rect b="b" l="l" r="r" t="t"/>
                <a:pathLst>
                  <a:path extrusionOk="0" h="70" w="124">
                    <a:moveTo>
                      <a:pt x="25" y="20"/>
                    </a:moveTo>
                    <a:lnTo>
                      <a:pt x="25" y="30"/>
                    </a:lnTo>
                    <a:lnTo>
                      <a:pt x="15" y="50"/>
                    </a:lnTo>
                    <a:lnTo>
                      <a:pt x="0" y="55"/>
                    </a:lnTo>
                    <a:lnTo>
                      <a:pt x="0" y="60"/>
                    </a:lnTo>
                    <a:lnTo>
                      <a:pt x="20" y="70"/>
                    </a:lnTo>
                    <a:lnTo>
                      <a:pt x="30" y="70"/>
                    </a:lnTo>
                    <a:lnTo>
                      <a:pt x="30" y="65"/>
                    </a:lnTo>
                    <a:lnTo>
                      <a:pt x="79" y="60"/>
                    </a:lnTo>
                    <a:lnTo>
                      <a:pt x="84" y="65"/>
                    </a:lnTo>
                    <a:lnTo>
                      <a:pt x="94" y="55"/>
                    </a:lnTo>
                    <a:lnTo>
                      <a:pt x="104" y="35"/>
                    </a:lnTo>
                    <a:lnTo>
                      <a:pt x="114" y="40"/>
                    </a:lnTo>
                    <a:lnTo>
                      <a:pt x="119" y="40"/>
                    </a:lnTo>
                    <a:lnTo>
                      <a:pt x="124" y="30"/>
                    </a:lnTo>
                    <a:lnTo>
                      <a:pt x="119" y="25"/>
                    </a:lnTo>
                    <a:lnTo>
                      <a:pt x="119" y="20"/>
                    </a:lnTo>
                    <a:lnTo>
                      <a:pt x="124" y="15"/>
                    </a:lnTo>
                    <a:lnTo>
                      <a:pt x="124" y="0"/>
                    </a:lnTo>
                    <a:lnTo>
                      <a:pt x="35" y="15"/>
                    </a:lnTo>
                    <a:lnTo>
                      <a:pt x="25" y="2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p2"/>
              <p:cNvSpPr/>
              <p:nvPr/>
            </p:nvSpPr>
            <p:spPr>
              <a:xfrm>
                <a:off x="490538" y="2003428"/>
                <a:ext cx="244475" cy="93663"/>
              </a:xfrm>
              <a:custGeom>
                <a:rect b="b" l="l" r="r" t="t"/>
                <a:pathLst>
                  <a:path extrusionOk="0" h="59" w="154">
                    <a:moveTo>
                      <a:pt x="114" y="30"/>
                    </a:moveTo>
                    <a:lnTo>
                      <a:pt x="110" y="30"/>
                    </a:lnTo>
                    <a:lnTo>
                      <a:pt x="100" y="20"/>
                    </a:lnTo>
                    <a:lnTo>
                      <a:pt x="90" y="15"/>
                    </a:lnTo>
                    <a:lnTo>
                      <a:pt x="85" y="15"/>
                    </a:lnTo>
                    <a:lnTo>
                      <a:pt x="85" y="20"/>
                    </a:lnTo>
                    <a:lnTo>
                      <a:pt x="85" y="25"/>
                    </a:lnTo>
                    <a:lnTo>
                      <a:pt x="80" y="25"/>
                    </a:lnTo>
                    <a:lnTo>
                      <a:pt x="75" y="25"/>
                    </a:lnTo>
                    <a:lnTo>
                      <a:pt x="70" y="25"/>
                    </a:lnTo>
                    <a:lnTo>
                      <a:pt x="65" y="25"/>
                    </a:lnTo>
                    <a:lnTo>
                      <a:pt x="60" y="20"/>
                    </a:lnTo>
                    <a:lnTo>
                      <a:pt x="65" y="20"/>
                    </a:lnTo>
                    <a:lnTo>
                      <a:pt x="65" y="15"/>
                    </a:lnTo>
                    <a:lnTo>
                      <a:pt x="60" y="10"/>
                    </a:lnTo>
                    <a:lnTo>
                      <a:pt x="55" y="5"/>
                    </a:lnTo>
                    <a:lnTo>
                      <a:pt x="50" y="0"/>
                    </a:lnTo>
                    <a:lnTo>
                      <a:pt x="40" y="5"/>
                    </a:lnTo>
                    <a:lnTo>
                      <a:pt x="35" y="5"/>
                    </a:lnTo>
                    <a:lnTo>
                      <a:pt x="30" y="5"/>
                    </a:lnTo>
                    <a:lnTo>
                      <a:pt x="25" y="5"/>
                    </a:lnTo>
                    <a:lnTo>
                      <a:pt x="10" y="5"/>
                    </a:lnTo>
                    <a:lnTo>
                      <a:pt x="5" y="5"/>
                    </a:lnTo>
                    <a:lnTo>
                      <a:pt x="0" y="10"/>
                    </a:lnTo>
                    <a:lnTo>
                      <a:pt x="5" y="10"/>
                    </a:lnTo>
                    <a:lnTo>
                      <a:pt x="15" y="15"/>
                    </a:lnTo>
                    <a:lnTo>
                      <a:pt x="20" y="15"/>
                    </a:lnTo>
                    <a:lnTo>
                      <a:pt x="25" y="20"/>
                    </a:lnTo>
                    <a:lnTo>
                      <a:pt x="30" y="25"/>
                    </a:lnTo>
                    <a:lnTo>
                      <a:pt x="35" y="20"/>
                    </a:lnTo>
                    <a:lnTo>
                      <a:pt x="40" y="20"/>
                    </a:lnTo>
                    <a:lnTo>
                      <a:pt x="45" y="20"/>
                    </a:lnTo>
                    <a:lnTo>
                      <a:pt x="50" y="30"/>
                    </a:lnTo>
                    <a:lnTo>
                      <a:pt x="55" y="35"/>
                    </a:lnTo>
                    <a:lnTo>
                      <a:pt x="70" y="35"/>
                    </a:lnTo>
                    <a:lnTo>
                      <a:pt x="80" y="45"/>
                    </a:lnTo>
                    <a:lnTo>
                      <a:pt x="85" y="45"/>
                    </a:lnTo>
                    <a:lnTo>
                      <a:pt x="95" y="45"/>
                    </a:lnTo>
                    <a:lnTo>
                      <a:pt x="105" y="45"/>
                    </a:lnTo>
                    <a:lnTo>
                      <a:pt x="110" y="45"/>
                    </a:lnTo>
                    <a:lnTo>
                      <a:pt x="114" y="40"/>
                    </a:lnTo>
                    <a:lnTo>
                      <a:pt x="139" y="59"/>
                    </a:lnTo>
                    <a:lnTo>
                      <a:pt x="149" y="59"/>
                    </a:lnTo>
                    <a:lnTo>
                      <a:pt x="154" y="55"/>
                    </a:lnTo>
                    <a:lnTo>
                      <a:pt x="149" y="55"/>
                    </a:lnTo>
                    <a:lnTo>
                      <a:pt x="139" y="35"/>
                    </a:lnTo>
                    <a:lnTo>
                      <a:pt x="124" y="30"/>
                    </a:lnTo>
                    <a:lnTo>
                      <a:pt x="119" y="30"/>
                    </a:lnTo>
                    <a:lnTo>
                      <a:pt x="114" y="3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 name="Google Shape;177;p2"/>
              <p:cNvSpPr/>
              <p:nvPr/>
            </p:nvSpPr>
            <p:spPr>
              <a:xfrm>
                <a:off x="1081088" y="1333502"/>
                <a:ext cx="79375" cy="133351"/>
              </a:xfrm>
              <a:custGeom>
                <a:rect b="b" l="l" r="r" t="t"/>
                <a:pathLst>
                  <a:path extrusionOk="0" h="84" w="50">
                    <a:moveTo>
                      <a:pt x="0" y="15"/>
                    </a:moveTo>
                    <a:lnTo>
                      <a:pt x="20" y="0"/>
                    </a:lnTo>
                    <a:lnTo>
                      <a:pt x="40" y="40"/>
                    </a:lnTo>
                    <a:lnTo>
                      <a:pt x="50" y="74"/>
                    </a:lnTo>
                    <a:lnTo>
                      <a:pt x="35" y="84"/>
                    </a:lnTo>
                    <a:lnTo>
                      <a:pt x="20" y="74"/>
                    </a:lnTo>
                    <a:lnTo>
                      <a:pt x="0" y="1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2"/>
              <p:cNvSpPr/>
              <p:nvPr/>
            </p:nvSpPr>
            <p:spPr>
              <a:xfrm>
                <a:off x="152400" y="1719265"/>
                <a:ext cx="188913" cy="196850"/>
              </a:xfrm>
              <a:custGeom>
                <a:rect b="b" l="l" r="r" t="t"/>
                <a:pathLst>
                  <a:path extrusionOk="0" h="124" w="119">
                    <a:moveTo>
                      <a:pt x="0" y="10"/>
                    </a:moveTo>
                    <a:lnTo>
                      <a:pt x="5" y="20"/>
                    </a:lnTo>
                    <a:lnTo>
                      <a:pt x="20" y="40"/>
                    </a:lnTo>
                    <a:lnTo>
                      <a:pt x="20" y="45"/>
                    </a:lnTo>
                    <a:lnTo>
                      <a:pt x="30" y="50"/>
                    </a:lnTo>
                    <a:lnTo>
                      <a:pt x="40" y="55"/>
                    </a:lnTo>
                    <a:lnTo>
                      <a:pt x="45" y="60"/>
                    </a:lnTo>
                    <a:lnTo>
                      <a:pt x="55" y="65"/>
                    </a:lnTo>
                    <a:lnTo>
                      <a:pt x="75" y="80"/>
                    </a:lnTo>
                    <a:lnTo>
                      <a:pt x="84" y="94"/>
                    </a:lnTo>
                    <a:lnTo>
                      <a:pt x="94" y="99"/>
                    </a:lnTo>
                    <a:lnTo>
                      <a:pt x="99" y="114"/>
                    </a:lnTo>
                    <a:lnTo>
                      <a:pt x="114" y="124"/>
                    </a:lnTo>
                    <a:lnTo>
                      <a:pt x="119" y="124"/>
                    </a:lnTo>
                    <a:lnTo>
                      <a:pt x="109" y="104"/>
                    </a:lnTo>
                    <a:lnTo>
                      <a:pt x="104" y="99"/>
                    </a:lnTo>
                    <a:lnTo>
                      <a:pt x="99" y="94"/>
                    </a:lnTo>
                    <a:lnTo>
                      <a:pt x="109" y="94"/>
                    </a:lnTo>
                    <a:lnTo>
                      <a:pt x="109" y="90"/>
                    </a:lnTo>
                    <a:lnTo>
                      <a:pt x="109" y="80"/>
                    </a:lnTo>
                    <a:lnTo>
                      <a:pt x="99" y="80"/>
                    </a:lnTo>
                    <a:lnTo>
                      <a:pt x="94" y="80"/>
                    </a:lnTo>
                    <a:lnTo>
                      <a:pt x="70" y="65"/>
                    </a:lnTo>
                    <a:lnTo>
                      <a:pt x="65" y="55"/>
                    </a:lnTo>
                    <a:lnTo>
                      <a:pt x="60" y="50"/>
                    </a:lnTo>
                    <a:lnTo>
                      <a:pt x="60" y="45"/>
                    </a:lnTo>
                    <a:lnTo>
                      <a:pt x="45" y="35"/>
                    </a:lnTo>
                    <a:lnTo>
                      <a:pt x="40" y="30"/>
                    </a:lnTo>
                    <a:lnTo>
                      <a:pt x="35" y="25"/>
                    </a:lnTo>
                    <a:lnTo>
                      <a:pt x="20" y="15"/>
                    </a:lnTo>
                    <a:lnTo>
                      <a:pt x="20" y="5"/>
                    </a:lnTo>
                    <a:lnTo>
                      <a:pt x="10" y="0"/>
                    </a:lnTo>
                    <a:lnTo>
                      <a:pt x="0" y="1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2"/>
              <p:cNvSpPr/>
              <p:nvPr/>
            </p:nvSpPr>
            <p:spPr>
              <a:xfrm>
                <a:off x="987425" y="1663701"/>
                <a:ext cx="69850" cy="79375"/>
              </a:xfrm>
              <a:custGeom>
                <a:rect b="b" l="l" r="r" t="t"/>
                <a:pathLst>
                  <a:path extrusionOk="0" h="50" w="44">
                    <a:moveTo>
                      <a:pt x="5" y="0"/>
                    </a:moveTo>
                    <a:lnTo>
                      <a:pt x="40" y="15"/>
                    </a:lnTo>
                    <a:lnTo>
                      <a:pt x="44" y="25"/>
                    </a:lnTo>
                    <a:lnTo>
                      <a:pt x="35" y="45"/>
                    </a:lnTo>
                    <a:lnTo>
                      <a:pt x="30" y="50"/>
                    </a:lnTo>
                    <a:lnTo>
                      <a:pt x="10" y="40"/>
                    </a:lnTo>
                    <a:lnTo>
                      <a:pt x="0" y="15"/>
                    </a:lnTo>
                    <a:lnTo>
                      <a:pt x="5"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 name="Google Shape;180;p2"/>
              <p:cNvSpPr/>
              <p:nvPr/>
            </p:nvSpPr>
            <p:spPr>
              <a:xfrm>
                <a:off x="365125" y="1854201"/>
                <a:ext cx="47625" cy="38100"/>
              </a:xfrm>
              <a:custGeom>
                <a:rect b="b" l="l" r="r" t="t"/>
                <a:pathLst>
                  <a:path extrusionOk="0" h="24" w="30">
                    <a:moveTo>
                      <a:pt x="0" y="0"/>
                    </a:moveTo>
                    <a:lnTo>
                      <a:pt x="15" y="5"/>
                    </a:lnTo>
                    <a:lnTo>
                      <a:pt x="25" y="14"/>
                    </a:lnTo>
                    <a:lnTo>
                      <a:pt x="30" y="24"/>
                    </a:lnTo>
                    <a:lnTo>
                      <a:pt x="25" y="24"/>
                    </a:lnTo>
                    <a:lnTo>
                      <a:pt x="15" y="24"/>
                    </a:lnTo>
                    <a:lnTo>
                      <a:pt x="5" y="19"/>
                    </a:lnTo>
                    <a:lnTo>
                      <a:pt x="5" y="14"/>
                    </a:lnTo>
                    <a:lnTo>
                      <a:pt x="0" y="9"/>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 name="Google Shape;181;p2"/>
              <p:cNvSpPr/>
              <p:nvPr/>
            </p:nvSpPr>
            <p:spPr>
              <a:xfrm>
                <a:off x="460375" y="1971676"/>
                <a:ext cx="46038" cy="31750"/>
              </a:xfrm>
              <a:custGeom>
                <a:rect b="b" l="l" r="r" t="t"/>
                <a:pathLst>
                  <a:path extrusionOk="0" h="20" w="29">
                    <a:moveTo>
                      <a:pt x="0" y="5"/>
                    </a:moveTo>
                    <a:lnTo>
                      <a:pt x="0" y="10"/>
                    </a:lnTo>
                    <a:lnTo>
                      <a:pt x="5" y="15"/>
                    </a:lnTo>
                    <a:lnTo>
                      <a:pt x="9" y="20"/>
                    </a:lnTo>
                    <a:lnTo>
                      <a:pt x="14" y="20"/>
                    </a:lnTo>
                    <a:lnTo>
                      <a:pt x="19" y="20"/>
                    </a:lnTo>
                    <a:lnTo>
                      <a:pt x="24" y="15"/>
                    </a:lnTo>
                    <a:lnTo>
                      <a:pt x="29" y="10"/>
                    </a:lnTo>
                    <a:lnTo>
                      <a:pt x="29" y="5"/>
                    </a:lnTo>
                    <a:lnTo>
                      <a:pt x="24" y="5"/>
                    </a:lnTo>
                    <a:lnTo>
                      <a:pt x="14" y="0"/>
                    </a:lnTo>
                    <a:lnTo>
                      <a:pt x="9" y="0"/>
                    </a:lnTo>
                    <a:lnTo>
                      <a:pt x="0" y="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p2"/>
              <p:cNvSpPr/>
              <p:nvPr/>
            </p:nvSpPr>
            <p:spPr>
              <a:xfrm>
                <a:off x="88900" y="1687516"/>
                <a:ext cx="55563" cy="31750"/>
              </a:xfrm>
              <a:custGeom>
                <a:rect b="b" l="l" r="r" t="t"/>
                <a:pathLst>
                  <a:path extrusionOk="0" h="20" w="35">
                    <a:moveTo>
                      <a:pt x="5" y="0"/>
                    </a:moveTo>
                    <a:lnTo>
                      <a:pt x="0" y="5"/>
                    </a:lnTo>
                    <a:lnTo>
                      <a:pt x="5" y="10"/>
                    </a:lnTo>
                    <a:lnTo>
                      <a:pt x="35" y="20"/>
                    </a:lnTo>
                    <a:lnTo>
                      <a:pt x="35" y="15"/>
                    </a:lnTo>
                    <a:lnTo>
                      <a:pt x="30" y="10"/>
                    </a:lnTo>
                    <a:lnTo>
                      <a:pt x="5"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2"/>
              <p:cNvSpPr/>
              <p:nvPr/>
            </p:nvSpPr>
            <p:spPr>
              <a:xfrm>
                <a:off x="798513" y="2136776"/>
                <a:ext cx="23813" cy="31750"/>
              </a:xfrm>
              <a:custGeom>
                <a:rect b="b" l="l" r="r" t="t"/>
                <a:pathLst>
                  <a:path extrusionOk="0" h="20" w="15">
                    <a:moveTo>
                      <a:pt x="0" y="5"/>
                    </a:moveTo>
                    <a:lnTo>
                      <a:pt x="10" y="0"/>
                    </a:lnTo>
                    <a:lnTo>
                      <a:pt x="15" y="15"/>
                    </a:lnTo>
                    <a:lnTo>
                      <a:pt x="15" y="20"/>
                    </a:lnTo>
                    <a:lnTo>
                      <a:pt x="0" y="15"/>
                    </a:lnTo>
                    <a:lnTo>
                      <a:pt x="0" y="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p2"/>
              <p:cNvSpPr/>
              <p:nvPr/>
            </p:nvSpPr>
            <p:spPr>
              <a:xfrm>
                <a:off x="325438" y="1862139"/>
                <a:ext cx="23813" cy="22225"/>
              </a:xfrm>
              <a:custGeom>
                <a:rect b="b" l="l" r="r" t="t"/>
                <a:pathLst>
                  <a:path extrusionOk="0" h="14" w="15">
                    <a:moveTo>
                      <a:pt x="5" y="0"/>
                    </a:moveTo>
                    <a:lnTo>
                      <a:pt x="10" y="0"/>
                    </a:lnTo>
                    <a:lnTo>
                      <a:pt x="15" y="4"/>
                    </a:lnTo>
                    <a:lnTo>
                      <a:pt x="15" y="14"/>
                    </a:lnTo>
                    <a:lnTo>
                      <a:pt x="10" y="14"/>
                    </a:lnTo>
                    <a:lnTo>
                      <a:pt x="0" y="9"/>
                    </a:lnTo>
                    <a:lnTo>
                      <a:pt x="0" y="4"/>
                    </a:lnTo>
                    <a:lnTo>
                      <a:pt x="5"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2"/>
              <p:cNvSpPr/>
              <p:nvPr/>
            </p:nvSpPr>
            <p:spPr>
              <a:xfrm>
                <a:off x="357188" y="1908176"/>
                <a:ext cx="15875" cy="23813"/>
              </a:xfrm>
              <a:custGeom>
                <a:rect b="b" l="l" r="r" t="t"/>
                <a:pathLst>
                  <a:path extrusionOk="0" h="15" w="10">
                    <a:moveTo>
                      <a:pt x="0" y="5"/>
                    </a:moveTo>
                    <a:lnTo>
                      <a:pt x="5" y="0"/>
                    </a:lnTo>
                    <a:lnTo>
                      <a:pt x="10" y="5"/>
                    </a:lnTo>
                    <a:lnTo>
                      <a:pt x="10" y="15"/>
                    </a:lnTo>
                    <a:lnTo>
                      <a:pt x="5" y="15"/>
                    </a:lnTo>
                    <a:lnTo>
                      <a:pt x="0" y="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 name="Google Shape;186;p2"/>
              <p:cNvSpPr/>
              <p:nvPr/>
            </p:nvSpPr>
            <p:spPr>
              <a:xfrm>
                <a:off x="404813" y="1947864"/>
                <a:ext cx="23813" cy="15875"/>
              </a:xfrm>
              <a:custGeom>
                <a:rect b="b" l="l" r="r" t="t"/>
                <a:pathLst>
                  <a:path extrusionOk="0" h="10" w="15">
                    <a:moveTo>
                      <a:pt x="5" y="0"/>
                    </a:moveTo>
                    <a:lnTo>
                      <a:pt x="15" y="5"/>
                    </a:lnTo>
                    <a:lnTo>
                      <a:pt x="15" y="10"/>
                    </a:lnTo>
                    <a:lnTo>
                      <a:pt x="5" y="10"/>
                    </a:lnTo>
                    <a:lnTo>
                      <a:pt x="0" y="5"/>
                    </a:lnTo>
                    <a:lnTo>
                      <a:pt x="5"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2"/>
              <p:cNvSpPr/>
              <p:nvPr/>
            </p:nvSpPr>
            <p:spPr>
              <a:xfrm>
                <a:off x="333375" y="1830387"/>
                <a:ext cx="23813" cy="23813"/>
              </a:xfrm>
              <a:custGeom>
                <a:rect b="b" l="l" r="r" t="t"/>
                <a:pathLst>
                  <a:path extrusionOk="0" h="15" w="15">
                    <a:moveTo>
                      <a:pt x="0" y="5"/>
                    </a:moveTo>
                    <a:lnTo>
                      <a:pt x="5" y="0"/>
                    </a:lnTo>
                    <a:lnTo>
                      <a:pt x="15" y="10"/>
                    </a:lnTo>
                    <a:lnTo>
                      <a:pt x="10" y="15"/>
                    </a:lnTo>
                    <a:lnTo>
                      <a:pt x="0" y="5"/>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8" name="Google Shape;188;p2"/>
            <p:cNvGrpSpPr/>
            <p:nvPr/>
          </p:nvGrpSpPr>
          <p:grpSpPr>
            <a:xfrm>
              <a:off x="3070874" y="5134441"/>
              <a:ext cx="642457" cy="787825"/>
              <a:chOff x="793750" y="5272088"/>
              <a:chExt cx="857250" cy="1847845"/>
            </a:xfrm>
          </p:grpSpPr>
          <p:sp>
            <p:nvSpPr>
              <p:cNvPr id="189" name="Google Shape;189;p2"/>
              <p:cNvSpPr/>
              <p:nvPr/>
            </p:nvSpPr>
            <p:spPr>
              <a:xfrm>
                <a:off x="1250950" y="6672258"/>
                <a:ext cx="400050" cy="447675"/>
              </a:xfrm>
              <a:custGeom>
                <a:rect b="b" l="l" r="r" t="t"/>
                <a:pathLst>
                  <a:path extrusionOk="0" h="282" w="252">
                    <a:moveTo>
                      <a:pt x="78" y="66"/>
                    </a:moveTo>
                    <a:lnTo>
                      <a:pt x="42" y="162"/>
                    </a:lnTo>
                    <a:lnTo>
                      <a:pt x="6" y="192"/>
                    </a:lnTo>
                    <a:lnTo>
                      <a:pt x="0" y="216"/>
                    </a:lnTo>
                    <a:lnTo>
                      <a:pt x="24" y="264"/>
                    </a:lnTo>
                    <a:lnTo>
                      <a:pt x="78" y="252"/>
                    </a:lnTo>
                    <a:lnTo>
                      <a:pt x="144" y="258"/>
                    </a:lnTo>
                    <a:lnTo>
                      <a:pt x="150" y="270"/>
                    </a:lnTo>
                    <a:lnTo>
                      <a:pt x="192" y="282"/>
                    </a:lnTo>
                    <a:lnTo>
                      <a:pt x="228" y="282"/>
                    </a:lnTo>
                    <a:lnTo>
                      <a:pt x="252" y="276"/>
                    </a:lnTo>
                    <a:lnTo>
                      <a:pt x="246" y="252"/>
                    </a:lnTo>
                    <a:lnTo>
                      <a:pt x="240" y="228"/>
                    </a:lnTo>
                    <a:lnTo>
                      <a:pt x="252" y="210"/>
                    </a:lnTo>
                    <a:lnTo>
                      <a:pt x="240" y="198"/>
                    </a:lnTo>
                    <a:lnTo>
                      <a:pt x="252" y="180"/>
                    </a:lnTo>
                    <a:lnTo>
                      <a:pt x="252" y="150"/>
                    </a:lnTo>
                    <a:lnTo>
                      <a:pt x="228" y="90"/>
                    </a:lnTo>
                    <a:lnTo>
                      <a:pt x="204" y="54"/>
                    </a:lnTo>
                    <a:lnTo>
                      <a:pt x="198" y="24"/>
                    </a:lnTo>
                    <a:lnTo>
                      <a:pt x="180" y="0"/>
                    </a:lnTo>
                    <a:lnTo>
                      <a:pt x="150" y="54"/>
                    </a:lnTo>
                    <a:lnTo>
                      <a:pt x="78" y="6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2"/>
              <p:cNvSpPr/>
              <p:nvPr/>
            </p:nvSpPr>
            <p:spPr>
              <a:xfrm>
                <a:off x="1470025" y="6300788"/>
                <a:ext cx="152400" cy="219075"/>
              </a:xfrm>
              <a:custGeom>
                <a:rect b="b" l="l" r="r" t="t"/>
                <a:pathLst>
                  <a:path extrusionOk="0" h="138" w="96">
                    <a:moveTo>
                      <a:pt x="0" y="18"/>
                    </a:moveTo>
                    <a:lnTo>
                      <a:pt x="12" y="0"/>
                    </a:lnTo>
                    <a:lnTo>
                      <a:pt x="36" y="0"/>
                    </a:lnTo>
                    <a:lnTo>
                      <a:pt x="36" y="42"/>
                    </a:lnTo>
                    <a:lnTo>
                      <a:pt x="66" y="54"/>
                    </a:lnTo>
                    <a:lnTo>
                      <a:pt x="78" y="66"/>
                    </a:lnTo>
                    <a:lnTo>
                      <a:pt x="84" y="102"/>
                    </a:lnTo>
                    <a:lnTo>
                      <a:pt x="96" y="120"/>
                    </a:lnTo>
                    <a:lnTo>
                      <a:pt x="84" y="138"/>
                    </a:lnTo>
                    <a:lnTo>
                      <a:pt x="48" y="138"/>
                    </a:lnTo>
                    <a:lnTo>
                      <a:pt x="42" y="126"/>
                    </a:lnTo>
                    <a:lnTo>
                      <a:pt x="18" y="120"/>
                    </a:lnTo>
                    <a:lnTo>
                      <a:pt x="0" y="102"/>
                    </a:lnTo>
                    <a:lnTo>
                      <a:pt x="12" y="72"/>
                    </a:lnTo>
                    <a:lnTo>
                      <a:pt x="0" y="18"/>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2"/>
              <p:cNvSpPr/>
              <p:nvPr/>
            </p:nvSpPr>
            <p:spPr>
              <a:xfrm>
                <a:off x="1203325" y="5786438"/>
                <a:ext cx="123825" cy="219075"/>
              </a:xfrm>
              <a:custGeom>
                <a:rect b="b" l="l" r="r" t="t"/>
                <a:pathLst>
                  <a:path extrusionOk="0" h="138" w="78">
                    <a:moveTo>
                      <a:pt x="12" y="0"/>
                    </a:moveTo>
                    <a:lnTo>
                      <a:pt x="0" y="72"/>
                    </a:lnTo>
                    <a:lnTo>
                      <a:pt x="30" y="96"/>
                    </a:lnTo>
                    <a:lnTo>
                      <a:pt x="42" y="114"/>
                    </a:lnTo>
                    <a:lnTo>
                      <a:pt x="54" y="126"/>
                    </a:lnTo>
                    <a:lnTo>
                      <a:pt x="60" y="138"/>
                    </a:lnTo>
                    <a:lnTo>
                      <a:pt x="72" y="126"/>
                    </a:lnTo>
                    <a:lnTo>
                      <a:pt x="72" y="114"/>
                    </a:lnTo>
                    <a:lnTo>
                      <a:pt x="72" y="90"/>
                    </a:lnTo>
                    <a:lnTo>
                      <a:pt x="66" y="72"/>
                    </a:lnTo>
                    <a:lnTo>
                      <a:pt x="72" y="72"/>
                    </a:lnTo>
                    <a:lnTo>
                      <a:pt x="78" y="30"/>
                    </a:lnTo>
                    <a:lnTo>
                      <a:pt x="66" y="18"/>
                    </a:lnTo>
                    <a:lnTo>
                      <a:pt x="30" y="18"/>
                    </a:lnTo>
                    <a:lnTo>
                      <a:pt x="12"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 name="Google Shape;192;p2"/>
              <p:cNvSpPr/>
              <p:nvPr/>
            </p:nvSpPr>
            <p:spPr>
              <a:xfrm>
                <a:off x="955675" y="5329238"/>
                <a:ext cx="142875" cy="123825"/>
              </a:xfrm>
              <a:custGeom>
                <a:rect b="b" l="l" r="r" t="t"/>
                <a:pathLst>
                  <a:path extrusionOk="0" h="78" w="90">
                    <a:moveTo>
                      <a:pt x="0" y="0"/>
                    </a:moveTo>
                    <a:lnTo>
                      <a:pt x="0" y="30"/>
                    </a:lnTo>
                    <a:lnTo>
                      <a:pt x="6" y="54"/>
                    </a:lnTo>
                    <a:lnTo>
                      <a:pt x="24" y="72"/>
                    </a:lnTo>
                    <a:lnTo>
                      <a:pt x="42" y="78"/>
                    </a:lnTo>
                    <a:lnTo>
                      <a:pt x="60" y="72"/>
                    </a:lnTo>
                    <a:lnTo>
                      <a:pt x="90" y="54"/>
                    </a:lnTo>
                    <a:lnTo>
                      <a:pt x="90" y="30"/>
                    </a:lnTo>
                    <a:lnTo>
                      <a:pt x="72" y="12"/>
                    </a:lnTo>
                    <a:lnTo>
                      <a:pt x="48" y="0"/>
                    </a:lnTo>
                    <a:lnTo>
                      <a:pt x="0"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2"/>
              <p:cNvSpPr/>
              <p:nvPr/>
            </p:nvSpPr>
            <p:spPr>
              <a:xfrm>
                <a:off x="1355725" y="6110288"/>
                <a:ext cx="171450" cy="133350"/>
              </a:xfrm>
              <a:custGeom>
                <a:rect b="b" l="l" r="r" t="t"/>
                <a:pathLst>
                  <a:path extrusionOk="0" h="84" w="108">
                    <a:moveTo>
                      <a:pt x="60" y="36"/>
                    </a:moveTo>
                    <a:lnTo>
                      <a:pt x="72" y="48"/>
                    </a:lnTo>
                    <a:lnTo>
                      <a:pt x="72" y="54"/>
                    </a:lnTo>
                    <a:lnTo>
                      <a:pt x="108" y="84"/>
                    </a:lnTo>
                    <a:lnTo>
                      <a:pt x="72" y="84"/>
                    </a:lnTo>
                    <a:lnTo>
                      <a:pt x="66" y="78"/>
                    </a:lnTo>
                    <a:lnTo>
                      <a:pt x="36" y="42"/>
                    </a:lnTo>
                    <a:lnTo>
                      <a:pt x="0" y="18"/>
                    </a:lnTo>
                    <a:lnTo>
                      <a:pt x="24" y="0"/>
                    </a:lnTo>
                    <a:lnTo>
                      <a:pt x="60" y="3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 name="Google Shape;194;p2"/>
              <p:cNvSpPr/>
              <p:nvPr/>
            </p:nvSpPr>
            <p:spPr>
              <a:xfrm>
                <a:off x="1374775" y="6234113"/>
                <a:ext cx="47625" cy="85725"/>
              </a:xfrm>
              <a:custGeom>
                <a:rect b="b" l="l" r="r" t="t"/>
                <a:pathLst>
                  <a:path extrusionOk="0" h="54" w="30">
                    <a:moveTo>
                      <a:pt x="6" y="0"/>
                    </a:moveTo>
                    <a:lnTo>
                      <a:pt x="0" y="30"/>
                    </a:lnTo>
                    <a:lnTo>
                      <a:pt x="6" y="54"/>
                    </a:lnTo>
                    <a:lnTo>
                      <a:pt x="30" y="54"/>
                    </a:lnTo>
                    <a:lnTo>
                      <a:pt x="6" y="0"/>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 name="Google Shape;195;p2"/>
              <p:cNvSpPr/>
              <p:nvPr/>
            </p:nvSpPr>
            <p:spPr>
              <a:xfrm>
                <a:off x="793750" y="5272088"/>
                <a:ext cx="76200" cy="38100"/>
              </a:xfrm>
              <a:custGeom>
                <a:rect b="b" l="l" r="r" t="t"/>
                <a:pathLst>
                  <a:path extrusionOk="0" h="24" w="48">
                    <a:moveTo>
                      <a:pt x="6" y="6"/>
                    </a:moveTo>
                    <a:lnTo>
                      <a:pt x="48" y="0"/>
                    </a:lnTo>
                    <a:lnTo>
                      <a:pt x="30" y="18"/>
                    </a:lnTo>
                    <a:lnTo>
                      <a:pt x="0" y="24"/>
                    </a:lnTo>
                    <a:lnTo>
                      <a:pt x="6" y="6"/>
                    </a:lnTo>
                    <a:close/>
                  </a:path>
                </a:pathLst>
              </a:custGeom>
              <a:solidFill>
                <a:srgbClr val="D8D8D8"/>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cxnSp>
        <p:nvCxnSpPr>
          <p:cNvPr id="196" name="Google Shape;196;p2"/>
          <p:cNvCxnSpPr/>
          <p:nvPr/>
        </p:nvCxnSpPr>
        <p:spPr>
          <a:xfrm>
            <a:off x="947929" y="2409261"/>
            <a:ext cx="5002679" cy="0"/>
          </a:xfrm>
          <a:prstGeom prst="straightConnector1">
            <a:avLst/>
          </a:prstGeom>
          <a:noFill/>
          <a:ln cap="flat" cmpd="sng" w="38100">
            <a:solidFill>
              <a:srgbClr val="105295"/>
            </a:solidFill>
            <a:prstDash val="solid"/>
            <a:miter lim="800000"/>
            <a:headEnd len="sm" w="sm" type="none"/>
            <a:tailEnd len="sm" w="sm" type="none"/>
          </a:ln>
        </p:spPr>
      </p:cxnSp>
      <p:sp>
        <p:nvSpPr>
          <p:cNvPr id="197" name="Google Shape;197;p2"/>
          <p:cNvSpPr txBox="1"/>
          <p:nvPr/>
        </p:nvSpPr>
        <p:spPr>
          <a:xfrm>
            <a:off x="947929" y="2030783"/>
            <a:ext cx="5002679"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700" u="none" cap="none" strike="noStrike">
                <a:solidFill>
                  <a:srgbClr val="EDA631"/>
                </a:solidFill>
                <a:latin typeface="Trebuchet MS"/>
                <a:ea typeface="Trebuchet MS"/>
                <a:cs typeface="Trebuchet MS"/>
                <a:sym typeface="Trebuchet MS"/>
              </a:rPr>
              <a:t>Open States Project Scorecard</a:t>
            </a:r>
            <a:r>
              <a:rPr b="1" baseline="30000" i="0" lang="en-US" sz="1700" u="none" cap="none" strike="noStrike">
                <a:solidFill>
                  <a:srgbClr val="EDA631"/>
                </a:solidFill>
                <a:latin typeface="Trebuchet MS"/>
                <a:ea typeface="Trebuchet MS"/>
                <a:cs typeface="Trebuchet MS"/>
                <a:sym typeface="Trebuchet MS"/>
              </a:rPr>
              <a:t>1</a:t>
            </a:r>
            <a:endParaRPr/>
          </a:p>
        </p:txBody>
      </p:sp>
      <p:sp>
        <p:nvSpPr>
          <p:cNvPr id="198" name="Google Shape;198;p2"/>
          <p:cNvSpPr txBox="1"/>
          <p:nvPr/>
        </p:nvSpPr>
        <p:spPr>
          <a:xfrm>
            <a:off x="2075164" y="5355602"/>
            <a:ext cx="2758723" cy="707886"/>
          </a:xfrm>
          <a:prstGeom prst="rect">
            <a:avLst/>
          </a:prstGeom>
          <a:noFill/>
          <a:ln cap="flat" cmpd="sng" w="38100">
            <a:solidFill>
              <a:srgbClr val="10529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000" u="none" cap="none" strike="noStrike">
                <a:solidFill>
                  <a:srgbClr val="EDA631"/>
                </a:solidFill>
                <a:latin typeface="Trebuchet MS"/>
                <a:ea typeface="Trebuchet MS"/>
                <a:cs typeface="Trebuchet MS"/>
                <a:sym typeface="Trebuchet MS"/>
              </a:rPr>
              <a:t>Grade: </a:t>
            </a:r>
            <a:r>
              <a:rPr b="0" i="1" lang="en-US" sz="4000" u="none" cap="none" strike="noStrike">
                <a:solidFill>
                  <a:srgbClr val="C00200"/>
                </a:solidFill>
                <a:latin typeface="Trebuchet MS"/>
                <a:ea typeface="Trebuchet MS"/>
                <a:cs typeface="Trebuchet MS"/>
                <a:sym typeface="Trebuchet MS"/>
              </a:rPr>
              <a:t>F</a:t>
            </a:r>
            <a:endParaRPr/>
          </a:p>
        </p:txBody>
      </p:sp>
      <p:pic>
        <p:nvPicPr>
          <p:cNvPr descr="Bad Grade | Robert Hruzek | Flickr" id="199" name="Google Shape;199;p2"/>
          <p:cNvPicPr preferRelativeResize="0"/>
          <p:nvPr/>
        </p:nvPicPr>
        <p:blipFill rotWithShape="1">
          <a:blip r:embed="rId3">
            <a:alphaModFix/>
          </a:blip>
          <a:srcRect b="0" l="0" r="0" t="0"/>
          <a:stretch/>
        </p:blipFill>
        <p:spPr>
          <a:xfrm>
            <a:off x="4082969" y="5416481"/>
            <a:ext cx="570566" cy="570566"/>
          </a:xfrm>
          <a:prstGeom prst="rect">
            <a:avLst/>
          </a:prstGeom>
          <a:noFill/>
          <a:ln>
            <a:noFill/>
          </a:ln>
        </p:spPr>
      </p:pic>
      <p:sp>
        <p:nvSpPr>
          <p:cNvPr id="200" name="Google Shape;200;p2"/>
          <p:cNvSpPr txBox="1"/>
          <p:nvPr/>
        </p:nvSpPr>
        <p:spPr>
          <a:xfrm>
            <a:off x="4892040" y="6310280"/>
            <a:ext cx="6425184" cy="215444"/>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0" i="0" lang="en-US" sz="800" u="none" cap="none" strike="noStrike">
                <a:solidFill>
                  <a:schemeClr val="dk1"/>
                </a:solidFill>
                <a:latin typeface="Trebuchet MS"/>
                <a:ea typeface="Trebuchet MS"/>
                <a:cs typeface="Trebuchet MS"/>
                <a:sym typeface="Trebuchet MS"/>
              </a:rPr>
              <a:t>(1) Source: Open States (https://ballotpedia.org/Open_States%27_Legislative_Data_Report_Card) </a:t>
            </a:r>
            <a:endParaRPr/>
          </a:p>
        </p:txBody>
      </p:sp>
      <p:pic>
        <p:nvPicPr>
          <p:cNvPr id="201" name="Google Shape;201;p2"/>
          <p:cNvPicPr preferRelativeResize="0"/>
          <p:nvPr/>
        </p:nvPicPr>
        <p:blipFill rotWithShape="1">
          <a:blip r:embed="rId4">
            <a:alphaModFix/>
          </a:blip>
          <a:srcRect b="0" l="0" r="0" t="0"/>
          <a:stretch/>
        </p:blipFill>
        <p:spPr>
          <a:xfrm rot="358866">
            <a:off x="6450330" y="237168"/>
            <a:ext cx="1647506" cy="1235630"/>
          </a:xfrm>
          <a:prstGeom prst="ellipse">
            <a:avLst/>
          </a:prstGeom>
          <a:noFill/>
          <a:ln cap="rnd" cmpd="sng" w="63500">
            <a:solidFill>
              <a:srgbClr val="EDA631"/>
            </a:solidFill>
            <a:prstDash val="solid"/>
            <a:round/>
            <a:headEnd len="sm" w="sm" type="none"/>
            <a:tailEnd len="sm" w="sm" type="none"/>
          </a:ln>
          <a:effectLst>
            <a:outerShdw blurRad="381000" sx="-80000" rotWithShape="0" dir="5400000" dist="292100" sy="-18000">
              <a:srgbClr val="000000">
                <a:alpha val="21960"/>
              </a:srgbClr>
            </a:outerShdw>
          </a:effectLst>
        </p:spPr>
      </p:pic>
      <p:graphicFrame>
        <p:nvGraphicFramePr>
          <p:cNvPr id="202" name="Google Shape;202;p2"/>
          <p:cNvGraphicFramePr/>
          <p:nvPr/>
        </p:nvGraphicFramePr>
        <p:xfrm>
          <a:off x="6496050" y="2065782"/>
          <a:ext cx="3000000" cy="3000000"/>
        </p:xfrm>
        <a:graphic>
          <a:graphicData uri="http://schemas.openxmlformats.org/drawingml/2006/table">
            <a:tbl>
              <a:tblPr bandRow="1" firstRow="1">
                <a:noFill/>
                <a:tableStyleId>{EB98E180-D67B-46D9-ABA2-347420FEEE42}</a:tableStyleId>
              </a:tblPr>
              <a:tblGrid>
                <a:gridCol w="686625"/>
                <a:gridCol w="2954525"/>
                <a:gridCol w="1503125"/>
              </a:tblGrid>
              <a:tr h="647425">
                <a:tc gridSpan="2">
                  <a:txBody>
                    <a:bodyPr/>
                    <a:lstStyle/>
                    <a:p>
                      <a:pPr indent="0" lvl="0" marL="0" marR="0" rtl="0" algn="ctr">
                        <a:lnSpc>
                          <a:spcPct val="100000"/>
                        </a:lnSpc>
                        <a:spcBef>
                          <a:spcPts val="0"/>
                        </a:spcBef>
                        <a:spcAft>
                          <a:spcPts val="0"/>
                        </a:spcAft>
                        <a:buClr>
                          <a:srgbClr val="EDA631"/>
                        </a:buClr>
                        <a:buSzPts val="1500"/>
                        <a:buFont typeface="Trebuchet MS"/>
                        <a:buNone/>
                      </a:pPr>
                      <a:r>
                        <a:rPr b="1" lang="en-US" sz="1500" u="none" cap="none" strike="noStrike">
                          <a:solidFill>
                            <a:srgbClr val="EDA631"/>
                          </a:solidFill>
                        </a:rPr>
                        <a:t>Legislation with Broad Public Support</a:t>
                      </a:r>
                      <a:endParaRPr/>
                    </a:p>
                  </a:txBody>
                  <a:tcPr marT="45725" marB="45725" marR="91450" marL="91450" anchor="b">
                    <a:lnB cap="flat" cmpd="sng" w="38100">
                      <a:solidFill>
                        <a:srgbClr val="105295"/>
                      </a:solidFill>
                      <a:prstDash val="solid"/>
                      <a:round/>
                      <a:headEnd len="sm" w="sm" type="none"/>
                      <a:tailEnd len="sm" w="sm" type="none"/>
                    </a:lnB>
                  </a:tcPr>
                </a:tc>
                <a:tc hMerge="1"/>
                <a:tc>
                  <a:txBody>
                    <a:bodyPr/>
                    <a:lstStyle/>
                    <a:p>
                      <a:pPr indent="0" lvl="0" marL="0" marR="0" rtl="0" algn="ctr">
                        <a:spcBef>
                          <a:spcPts val="0"/>
                        </a:spcBef>
                        <a:spcAft>
                          <a:spcPts val="0"/>
                        </a:spcAft>
                        <a:buNone/>
                      </a:pPr>
                      <a:r>
                        <a:rPr b="1" lang="en-US" sz="1500" u="none" cap="none" strike="noStrike">
                          <a:solidFill>
                            <a:srgbClr val="EDA631"/>
                          </a:solidFill>
                        </a:rPr>
                        <a:t> Years</a:t>
                      </a:r>
                      <a:endParaRPr/>
                    </a:p>
                    <a:p>
                      <a:pPr indent="0" lvl="0" marL="0" marR="0" rtl="0" algn="ctr">
                        <a:spcBef>
                          <a:spcPts val="0"/>
                        </a:spcBef>
                        <a:spcAft>
                          <a:spcPts val="0"/>
                        </a:spcAft>
                        <a:buNone/>
                      </a:pPr>
                      <a:r>
                        <a:rPr b="1" lang="en-US" sz="1500" u="none" cap="none" strike="noStrike">
                          <a:solidFill>
                            <a:srgbClr val="EDA631"/>
                          </a:solidFill>
                        </a:rPr>
                        <a:t>No Action</a:t>
                      </a:r>
                      <a:endParaRPr/>
                    </a:p>
                  </a:txBody>
                  <a:tcPr marT="45725" marB="45725" marR="91450" marL="91450" anchor="b">
                    <a:lnB cap="flat" cmpd="sng" w="38100">
                      <a:solidFill>
                        <a:srgbClr val="105295"/>
                      </a:solidFill>
                      <a:prstDash val="solid"/>
                      <a:round/>
                      <a:headEnd len="sm" w="sm" type="none"/>
                      <a:tailEnd len="sm" w="sm" type="none"/>
                    </a:lnB>
                  </a:tcPr>
                </a:tc>
              </a:tr>
              <a:tr h="805300">
                <a:tc>
                  <a:txBody>
                    <a:bodyPr/>
                    <a:lstStyle/>
                    <a:p>
                      <a:pPr indent="0" lvl="0" marL="0" marR="0" rtl="0" algn="l">
                        <a:spcBef>
                          <a:spcPts val="0"/>
                        </a:spcBef>
                        <a:spcAft>
                          <a:spcPts val="0"/>
                        </a:spcAft>
                        <a:buNone/>
                      </a:pPr>
                      <a:r>
                        <a:t/>
                      </a:r>
                      <a:endParaRPr sz="1400"/>
                    </a:p>
                  </a:txBody>
                  <a:tcPr marT="45725" marB="45725" marR="91450" marL="91450">
                    <a:lnT cap="flat" cmpd="sng" w="38100">
                      <a:solidFill>
                        <a:srgbClr val="105295"/>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Safe Communities Act</a:t>
                      </a:r>
                      <a:endParaRPr/>
                    </a:p>
                  </a:txBody>
                  <a:tcPr marT="45725" marB="45725" marR="91450" marL="91450" anchor="ctr">
                    <a:lnT cap="flat" cmpd="sng" w="38100">
                      <a:solidFill>
                        <a:srgbClr val="105295"/>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8</a:t>
                      </a:r>
                      <a:endParaRPr/>
                    </a:p>
                  </a:txBody>
                  <a:tcPr marT="45725" marB="45725" marR="91450" marL="91450" anchor="ctr">
                    <a:lnT cap="flat" cmpd="sng" w="38100">
                      <a:solidFill>
                        <a:srgbClr val="105295"/>
                      </a:solidFill>
                      <a:prstDash val="solid"/>
                      <a:round/>
                      <a:headEnd len="sm" w="sm" type="none"/>
                      <a:tailEnd len="sm" w="sm" type="none"/>
                    </a:lnT>
                    <a:lnB cap="flat" cmpd="sng" w="12700">
                      <a:solidFill>
                        <a:srgbClr val="BFBFBF"/>
                      </a:solidFill>
                      <a:prstDash val="solid"/>
                      <a:round/>
                      <a:headEnd len="sm" w="sm" type="none"/>
                      <a:tailEnd len="sm" w="sm" type="none"/>
                    </a:lnB>
                  </a:tcPr>
                </a:tc>
              </a:tr>
              <a:tr h="805300">
                <a:tc>
                  <a:txBody>
                    <a:bodyPr/>
                    <a:lstStyle/>
                    <a:p>
                      <a:pPr indent="0" lvl="0" marL="0" marR="0" rtl="0" algn="l">
                        <a:spcBef>
                          <a:spcPts val="0"/>
                        </a:spcBef>
                        <a:spcAft>
                          <a:spcPts val="0"/>
                        </a:spcAft>
                        <a:buNone/>
                      </a:pPr>
                      <a:r>
                        <a:t/>
                      </a:r>
                      <a:endParaRPr sz="1400"/>
                    </a:p>
                  </a:txBody>
                  <a:tcPr marT="45725" marB="45725" marR="91450" marL="91450">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Comprehensive Climate Crisis Legislation</a:t>
                      </a:r>
                      <a:endParaRPr/>
                    </a:p>
                  </a:txBody>
                  <a:tcPr marT="45725" marB="45725" marR="91450" marL="91450" anchor="ct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12</a:t>
                      </a:r>
                      <a:endParaRPr/>
                    </a:p>
                  </a:txBody>
                  <a:tcPr marT="45725" marB="45725" marR="91450" marL="91450" anchor="ct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805300">
                <a:tc>
                  <a:txBody>
                    <a:bodyPr/>
                    <a:lstStyle/>
                    <a:p>
                      <a:pPr indent="0" lvl="0" marL="0" marR="0" rtl="0" algn="l">
                        <a:spcBef>
                          <a:spcPts val="0"/>
                        </a:spcBef>
                        <a:spcAft>
                          <a:spcPts val="0"/>
                        </a:spcAft>
                        <a:buNone/>
                      </a:pPr>
                      <a:r>
                        <a:t/>
                      </a:r>
                      <a:endParaRPr sz="1400"/>
                    </a:p>
                  </a:txBody>
                  <a:tcPr marT="45725" marB="45725" marR="91450" marL="91450">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Same Day</a:t>
                      </a:r>
                      <a:r>
                        <a:rPr lang="en-US" sz="1400"/>
                        <a:t> Voter Registration</a:t>
                      </a:r>
                      <a:endParaRPr sz="1400"/>
                    </a:p>
                  </a:txBody>
                  <a:tcPr marT="45725" marB="45725" marR="91450" marL="91450" anchor="ct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16</a:t>
                      </a:r>
                      <a:endParaRPr/>
                    </a:p>
                  </a:txBody>
                  <a:tcPr marT="45725" marB="45725" marR="91450" marL="91450" anchor="ct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805300">
                <a:tc>
                  <a:txBody>
                    <a:bodyPr/>
                    <a:lstStyle/>
                    <a:p>
                      <a:pPr indent="0" lvl="0" marL="0" marR="0" rtl="0" algn="l">
                        <a:spcBef>
                          <a:spcPts val="0"/>
                        </a:spcBef>
                        <a:spcAft>
                          <a:spcPts val="0"/>
                        </a:spcAft>
                        <a:buNone/>
                      </a:pPr>
                      <a:r>
                        <a:t/>
                      </a:r>
                      <a:endParaRPr sz="1400"/>
                    </a:p>
                  </a:txBody>
                  <a:tcPr marT="45725" marB="45725" marR="91450" marL="91450">
                    <a:lnT cap="flat" cmpd="sng" w="12700">
                      <a:solidFill>
                        <a:srgbClr val="BFBFBF"/>
                      </a:solidFill>
                      <a:prstDash val="solid"/>
                      <a:round/>
                      <a:headEnd len="sm" w="sm" type="none"/>
                      <a:tailEnd len="sm" w="sm" type="none"/>
                    </a:lnT>
                  </a:tcPr>
                </a:tc>
                <a:tc>
                  <a:txBody>
                    <a:bodyPr/>
                    <a:lstStyle/>
                    <a:p>
                      <a:pPr indent="0" lvl="0" marL="0" marR="0" rtl="0" algn="l">
                        <a:spcBef>
                          <a:spcPts val="0"/>
                        </a:spcBef>
                        <a:spcAft>
                          <a:spcPts val="0"/>
                        </a:spcAft>
                        <a:buNone/>
                      </a:pPr>
                      <a:r>
                        <a:rPr lang="en-US" sz="1400"/>
                        <a:t>Progressive Taxation</a:t>
                      </a:r>
                      <a:endParaRPr/>
                    </a:p>
                  </a:txBody>
                  <a:tcPr marT="45725" marB="45725" marR="91450" marL="91450" anchor="ctr">
                    <a:lnT cap="flat" cmpd="sng" w="12700">
                      <a:solidFill>
                        <a:srgbClr val="BFBFBF"/>
                      </a:solidFill>
                      <a:prstDash val="solid"/>
                      <a:round/>
                      <a:headEnd len="sm" w="sm" type="none"/>
                      <a:tailEnd len="sm" w="sm" type="none"/>
                    </a:lnT>
                  </a:tcPr>
                </a:tc>
                <a:tc>
                  <a:txBody>
                    <a:bodyPr/>
                    <a:lstStyle/>
                    <a:p>
                      <a:pPr indent="0" lvl="0" marL="0" marR="0" rtl="0" algn="ctr">
                        <a:spcBef>
                          <a:spcPts val="0"/>
                        </a:spcBef>
                        <a:spcAft>
                          <a:spcPts val="0"/>
                        </a:spcAft>
                        <a:buNone/>
                      </a:pPr>
                      <a:r>
                        <a:rPr lang="en-US" sz="1400"/>
                        <a:t>20</a:t>
                      </a:r>
                      <a:endParaRPr/>
                    </a:p>
                  </a:txBody>
                  <a:tcPr marT="45725" marB="45725" marR="91450" marL="91450" anchor="ctr">
                    <a:lnT cap="flat" cmpd="sng" w="12700">
                      <a:solidFill>
                        <a:srgbClr val="BFBFBF"/>
                      </a:solidFill>
                      <a:prstDash val="solid"/>
                      <a:round/>
                      <a:headEnd len="sm" w="sm" type="none"/>
                      <a:tailEnd len="sm" w="sm" type="none"/>
                    </a:lnT>
                  </a:tcPr>
                </a:tc>
              </a:tr>
            </a:tbl>
          </a:graphicData>
        </a:graphic>
      </p:graphicFrame>
      <p:pic>
        <p:nvPicPr>
          <p:cNvPr id="203" name="Google Shape;203;p2"/>
          <p:cNvPicPr preferRelativeResize="0"/>
          <p:nvPr/>
        </p:nvPicPr>
        <p:blipFill rotWithShape="1">
          <a:blip r:embed="rId5">
            <a:alphaModFix/>
          </a:blip>
          <a:srcRect b="0" l="0" r="0" t="0"/>
          <a:stretch/>
        </p:blipFill>
        <p:spPr>
          <a:xfrm>
            <a:off x="6575182" y="2886520"/>
            <a:ext cx="466040" cy="466040"/>
          </a:xfrm>
          <a:prstGeom prst="rect">
            <a:avLst/>
          </a:prstGeom>
          <a:noFill/>
          <a:ln>
            <a:noFill/>
          </a:ln>
        </p:spPr>
      </p:pic>
      <p:pic>
        <p:nvPicPr>
          <p:cNvPr id="204" name="Google Shape;204;p2"/>
          <p:cNvPicPr preferRelativeResize="0"/>
          <p:nvPr/>
        </p:nvPicPr>
        <p:blipFill rotWithShape="1">
          <a:blip r:embed="rId6">
            <a:alphaModFix/>
          </a:blip>
          <a:srcRect b="0" l="0" r="0" t="0"/>
          <a:stretch/>
        </p:blipFill>
        <p:spPr>
          <a:xfrm>
            <a:off x="6570762" y="4478886"/>
            <a:ext cx="474880" cy="474880"/>
          </a:xfrm>
          <a:prstGeom prst="rect">
            <a:avLst/>
          </a:prstGeom>
          <a:noFill/>
          <a:ln>
            <a:noFill/>
          </a:ln>
        </p:spPr>
      </p:pic>
      <p:pic>
        <p:nvPicPr>
          <p:cNvPr id="205" name="Google Shape;205;p2"/>
          <p:cNvPicPr preferRelativeResize="0"/>
          <p:nvPr/>
        </p:nvPicPr>
        <p:blipFill rotWithShape="1">
          <a:blip r:embed="rId7">
            <a:alphaModFix/>
          </a:blip>
          <a:srcRect b="0" l="0" r="0" t="0"/>
          <a:stretch/>
        </p:blipFill>
        <p:spPr>
          <a:xfrm>
            <a:off x="6575182" y="5307071"/>
            <a:ext cx="476250" cy="476250"/>
          </a:xfrm>
          <a:prstGeom prst="rect">
            <a:avLst/>
          </a:prstGeom>
          <a:noFill/>
          <a:ln>
            <a:noFill/>
          </a:ln>
        </p:spPr>
      </p:pic>
      <p:pic>
        <p:nvPicPr>
          <p:cNvPr id="206" name="Google Shape;206;p2"/>
          <p:cNvPicPr preferRelativeResize="0"/>
          <p:nvPr/>
        </p:nvPicPr>
        <p:blipFill rotWithShape="1">
          <a:blip r:embed="rId8">
            <a:alphaModFix/>
          </a:blip>
          <a:srcRect b="0" l="0" r="0" t="0"/>
          <a:stretch/>
        </p:blipFill>
        <p:spPr>
          <a:xfrm>
            <a:off x="6612884" y="3719367"/>
            <a:ext cx="390637" cy="3906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cxnSp>
        <p:nvCxnSpPr>
          <p:cNvPr id="211" name="Google Shape;211;p3"/>
          <p:cNvCxnSpPr/>
          <p:nvPr/>
        </p:nvCxnSpPr>
        <p:spPr>
          <a:xfrm flipH="1" rot="-5400000">
            <a:off x="4900672" y="3494658"/>
            <a:ext cx="928500" cy="574800"/>
          </a:xfrm>
          <a:prstGeom prst="bentConnector3">
            <a:avLst>
              <a:gd fmla="val 50000" name="adj1"/>
            </a:avLst>
          </a:prstGeom>
          <a:noFill/>
          <a:ln cap="flat" cmpd="sng" w="76200">
            <a:solidFill>
              <a:srgbClr val="EEA631"/>
            </a:solidFill>
            <a:prstDash val="solid"/>
            <a:miter lim="800000"/>
            <a:headEnd len="sm" w="sm" type="none"/>
            <a:tailEnd len="med" w="med" type="triangle"/>
          </a:ln>
        </p:spPr>
      </p:cxnSp>
      <p:cxnSp>
        <p:nvCxnSpPr>
          <p:cNvPr id="212" name="Google Shape;212;p3"/>
          <p:cNvCxnSpPr/>
          <p:nvPr/>
        </p:nvCxnSpPr>
        <p:spPr>
          <a:xfrm rot="-5400000">
            <a:off x="5011372" y="4312300"/>
            <a:ext cx="707100" cy="574800"/>
          </a:xfrm>
          <a:prstGeom prst="bentConnector3">
            <a:avLst>
              <a:gd fmla="val 50000" name="adj1"/>
            </a:avLst>
          </a:prstGeom>
          <a:noFill/>
          <a:ln cap="flat" cmpd="sng" w="76200">
            <a:solidFill>
              <a:srgbClr val="EEA631"/>
            </a:solidFill>
            <a:prstDash val="solid"/>
            <a:miter lim="800000"/>
            <a:headEnd len="sm" w="sm" type="none"/>
            <a:tailEnd len="med" w="med" type="triangle"/>
          </a:ln>
        </p:spPr>
      </p:cxnSp>
      <p:cxnSp>
        <p:nvCxnSpPr>
          <p:cNvPr id="213" name="Google Shape;213;p3"/>
          <p:cNvCxnSpPr/>
          <p:nvPr/>
        </p:nvCxnSpPr>
        <p:spPr>
          <a:xfrm flipH="1" rot="-5400000">
            <a:off x="3330061" y="4298636"/>
            <a:ext cx="707100" cy="602400"/>
          </a:xfrm>
          <a:prstGeom prst="bentConnector3">
            <a:avLst>
              <a:gd fmla="val 0" name="adj1"/>
            </a:avLst>
          </a:prstGeom>
          <a:noFill/>
          <a:ln cap="flat" cmpd="sng" w="76200">
            <a:solidFill>
              <a:srgbClr val="EEA631"/>
            </a:solidFill>
            <a:prstDash val="solid"/>
            <a:miter lim="800000"/>
            <a:headEnd len="sm" w="sm" type="none"/>
            <a:tailEnd len="med" w="med" type="triangle"/>
          </a:ln>
        </p:spPr>
      </p:cxnSp>
      <p:cxnSp>
        <p:nvCxnSpPr>
          <p:cNvPr id="214" name="Google Shape;214;p3"/>
          <p:cNvCxnSpPr/>
          <p:nvPr/>
        </p:nvCxnSpPr>
        <p:spPr>
          <a:xfrm rot="-5400000">
            <a:off x="3132927" y="3388587"/>
            <a:ext cx="928500" cy="786900"/>
          </a:xfrm>
          <a:prstGeom prst="bentConnector3">
            <a:avLst>
              <a:gd fmla="val 50000" name="adj1"/>
            </a:avLst>
          </a:prstGeom>
          <a:noFill/>
          <a:ln cap="flat" cmpd="sng" w="76200">
            <a:solidFill>
              <a:srgbClr val="EEA631"/>
            </a:solidFill>
            <a:prstDash val="solid"/>
            <a:miter lim="800000"/>
            <a:headEnd len="sm" w="sm" type="none"/>
            <a:tailEnd len="med" w="med" type="triangle"/>
          </a:ln>
        </p:spPr>
      </p:cxnSp>
      <p:cxnSp>
        <p:nvCxnSpPr>
          <p:cNvPr id="215" name="Google Shape;215;p3"/>
          <p:cNvCxnSpPr/>
          <p:nvPr/>
        </p:nvCxnSpPr>
        <p:spPr>
          <a:xfrm>
            <a:off x="1738272" y="4246286"/>
            <a:ext cx="590784" cy="0"/>
          </a:xfrm>
          <a:prstGeom prst="straightConnector1">
            <a:avLst/>
          </a:prstGeom>
          <a:noFill/>
          <a:ln cap="flat" cmpd="sng" w="76200">
            <a:solidFill>
              <a:srgbClr val="EEA631"/>
            </a:solidFill>
            <a:prstDash val="solid"/>
            <a:miter lim="800000"/>
            <a:headEnd len="sm" w="sm" type="none"/>
            <a:tailEnd len="med" w="med" type="triangle"/>
          </a:ln>
        </p:spPr>
      </p:cxnSp>
      <p:sp>
        <p:nvSpPr>
          <p:cNvPr id="216" name="Google Shape;216;p3"/>
          <p:cNvSpPr/>
          <p:nvPr/>
        </p:nvSpPr>
        <p:spPr>
          <a:xfrm>
            <a:off x="863601" y="3870213"/>
            <a:ext cx="1082175" cy="625681"/>
          </a:xfrm>
          <a:prstGeom prst="roundRect">
            <a:avLst>
              <a:gd fmla="val 16667" name="adj"/>
            </a:avLst>
          </a:prstGeom>
          <a:solidFill>
            <a:srgbClr val="1052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State Legislator Files a Bill</a:t>
            </a:r>
            <a:endParaRPr/>
          </a:p>
        </p:txBody>
      </p:sp>
      <p:sp>
        <p:nvSpPr>
          <p:cNvPr id="217" name="Google Shape;217;p3"/>
          <p:cNvSpPr/>
          <p:nvPr/>
        </p:nvSpPr>
        <p:spPr>
          <a:xfrm>
            <a:off x="3999133" y="3068200"/>
            <a:ext cx="1199433" cy="499215"/>
          </a:xfrm>
          <a:prstGeom prst="roundRect">
            <a:avLst>
              <a:gd fmla="val 16667" name="adj"/>
            </a:avLst>
          </a:prstGeom>
          <a:solidFill>
            <a:srgbClr val="1052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Floor Vote in the Senate</a:t>
            </a:r>
            <a:endParaRPr/>
          </a:p>
        </p:txBody>
      </p:sp>
      <p:sp>
        <p:nvSpPr>
          <p:cNvPr id="218" name="Google Shape;218;p3"/>
          <p:cNvSpPr/>
          <p:nvPr/>
        </p:nvSpPr>
        <p:spPr>
          <a:xfrm>
            <a:off x="5686925" y="3870213"/>
            <a:ext cx="1082175" cy="625681"/>
          </a:xfrm>
          <a:prstGeom prst="roundRect">
            <a:avLst>
              <a:gd fmla="val 16667" name="adj"/>
            </a:avLst>
          </a:prstGeom>
          <a:solidFill>
            <a:srgbClr val="1052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Governor Signs into Law</a:t>
            </a:r>
            <a:endParaRPr/>
          </a:p>
        </p:txBody>
      </p:sp>
      <p:pic>
        <p:nvPicPr>
          <p:cNvPr id="219" name="Google Shape;219;p3"/>
          <p:cNvPicPr preferRelativeResize="0"/>
          <p:nvPr/>
        </p:nvPicPr>
        <p:blipFill rotWithShape="1">
          <a:blip r:embed="rId3">
            <a:alphaModFix/>
          </a:blip>
          <a:srcRect b="64462" l="0" r="0" t="0"/>
          <a:stretch/>
        </p:blipFill>
        <p:spPr>
          <a:xfrm>
            <a:off x="3953279" y="3624856"/>
            <a:ext cx="1235271" cy="640283"/>
          </a:xfrm>
          <a:prstGeom prst="rect">
            <a:avLst/>
          </a:prstGeom>
          <a:noFill/>
          <a:ln cap="flat" cmpd="sng" w="57150">
            <a:solidFill>
              <a:srgbClr val="105295"/>
            </a:solidFill>
            <a:prstDash val="solid"/>
            <a:round/>
            <a:headEnd len="sm" w="sm" type="none"/>
            <a:tailEnd len="sm" w="sm" type="none"/>
          </a:ln>
        </p:spPr>
      </p:pic>
      <p:pic>
        <p:nvPicPr>
          <p:cNvPr descr="https://www.bostonmagazine.com/wp-content/uploads/sites/2/2014/09/baker-1.jpg" id="220" name="Google Shape;220;p3"/>
          <p:cNvPicPr preferRelativeResize="0"/>
          <p:nvPr/>
        </p:nvPicPr>
        <p:blipFill rotWithShape="1">
          <a:blip r:embed="rId4">
            <a:alphaModFix/>
          </a:blip>
          <a:srcRect b="14574" l="12760" r="9456" t="5881"/>
          <a:stretch/>
        </p:blipFill>
        <p:spPr>
          <a:xfrm>
            <a:off x="5781090" y="4572829"/>
            <a:ext cx="900533" cy="1191127"/>
          </a:xfrm>
          <a:prstGeom prst="rect">
            <a:avLst/>
          </a:prstGeom>
          <a:noFill/>
          <a:ln cap="flat" cmpd="sng" w="57150">
            <a:solidFill>
              <a:srgbClr val="105295"/>
            </a:solidFill>
            <a:prstDash val="solid"/>
            <a:round/>
            <a:headEnd len="sm" w="sm" type="none"/>
            <a:tailEnd len="sm" w="sm" type="none"/>
          </a:ln>
        </p:spPr>
      </p:pic>
      <p:pic>
        <p:nvPicPr>
          <p:cNvPr id="221" name="Google Shape;221;p3"/>
          <p:cNvPicPr preferRelativeResize="0"/>
          <p:nvPr/>
        </p:nvPicPr>
        <p:blipFill rotWithShape="1">
          <a:blip r:embed="rId5">
            <a:alphaModFix/>
          </a:blip>
          <a:srcRect b="0" l="0" r="0" t="0"/>
          <a:stretch/>
        </p:blipFill>
        <p:spPr>
          <a:xfrm>
            <a:off x="961037" y="4553489"/>
            <a:ext cx="827311" cy="827311"/>
          </a:xfrm>
          <a:prstGeom prst="rect">
            <a:avLst/>
          </a:prstGeom>
          <a:noFill/>
          <a:ln cap="flat" cmpd="sng" w="28575">
            <a:solidFill>
              <a:srgbClr val="105295"/>
            </a:solidFill>
            <a:prstDash val="solid"/>
            <a:round/>
            <a:headEnd len="sm" w="sm" type="none"/>
            <a:tailEnd len="sm" w="sm" type="none"/>
          </a:ln>
        </p:spPr>
      </p:pic>
      <p:sp>
        <p:nvSpPr>
          <p:cNvPr id="222" name="Google Shape;222;p3"/>
          <p:cNvSpPr/>
          <p:nvPr/>
        </p:nvSpPr>
        <p:spPr>
          <a:xfrm>
            <a:off x="766191" y="3013498"/>
            <a:ext cx="6081176" cy="2974334"/>
          </a:xfrm>
          <a:prstGeom prst="rect">
            <a:avLst/>
          </a:prstGeom>
          <a:solidFill>
            <a:schemeClr val="lt1">
              <a:alpha val="5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3" name="Google Shape;223;p3"/>
          <p:cNvSpPr txBox="1"/>
          <p:nvPr>
            <p:ph type="title"/>
          </p:nvPr>
        </p:nvSpPr>
        <p:spPr>
          <a:xfrm>
            <a:off x="838201" y="365125"/>
            <a:ext cx="888283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How the System Breaks Down</a:t>
            </a:r>
            <a:endParaRPr sz="3800"/>
          </a:p>
        </p:txBody>
      </p:sp>
      <p:sp>
        <p:nvSpPr>
          <p:cNvPr id="224" name="Google Shape;224;p3"/>
          <p:cNvSpPr/>
          <p:nvPr/>
        </p:nvSpPr>
        <p:spPr>
          <a:xfrm>
            <a:off x="2340584" y="3996679"/>
            <a:ext cx="1082175" cy="499215"/>
          </a:xfrm>
          <a:prstGeom prst="roundRect">
            <a:avLst>
              <a:gd fmla="val 16667" name="adj"/>
            </a:avLst>
          </a:prstGeom>
          <a:solidFill>
            <a:srgbClr val="1052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Committee Vote</a:t>
            </a:r>
            <a:endParaRPr/>
          </a:p>
        </p:txBody>
      </p:sp>
      <p:pic>
        <p:nvPicPr>
          <p:cNvPr id="225" name="Google Shape;225;p3"/>
          <p:cNvPicPr preferRelativeResize="0"/>
          <p:nvPr/>
        </p:nvPicPr>
        <p:blipFill rotWithShape="1">
          <a:blip r:embed="rId6">
            <a:alphaModFix/>
          </a:blip>
          <a:srcRect b="0" l="0" r="0" t="0"/>
          <a:stretch/>
        </p:blipFill>
        <p:spPr>
          <a:xfrm>
            <a:off x="2506651" y="4588247"/>
            <a:ext cx="779063" cy="779063"/>
          </a:xfrm>
          <a:prstGeom prst="rect">
            <a:avLst/>
          </a:prstGeom>
          <a:noFill/>
          <a:ln>
            <a:noFill/>
          </a:ln>
        </p:spPr>
      </p:pic>
      <p:sp>
        <p:nvSpPr>
          <p:cNvPr id="226" name="Google Shape;226;p3"/>
          <p:cNvSpPr/>
          <p:nvPr/>
        </p:nvSpPr>
        <p:spPr>
          <a:xfrm>
            <a:off x="838200" y="1852702"/>
            <a:ext cx="10463783" cy="439829"/>
          </a:xfrm>
          <a:prstGeom prst="roundRect">
            <a:avLst>
              <a:gd fmla="val 16667" name="adj"/>
            </a:avLst>
          </a:prstGeom>
          <a:solidFill>
            <a:srgbClr val="EDA631"/>
          </a:solidFill>
          <a:ln cap="flat" cmpd="sng" w="1905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Trebuchet MS"/>
                <a:ea typeface="Trebuchet MS"/>
                <a:cs typeface="Trebuchet MS"/>
                <a:sym typeface="Trebuchet MS"/>
              </a:rPr>
              <a:t>This process is governed by a </a:t>
            </a:r>
            <a:r>
              <a:rPr b="1" lang="en-US" sz="2000">
                <a:solidFill>
                  <a:srgbClr val="105295"/>
                </a:solidFill>
                <a:latin typeface="Trebuchet MS"/>
                <a:ea typeface="Trebuchet MS"/>
                <a:cs typeface="Trebuchet MS"/>
                <a:sym typeface="Trebuchet MS"/>
              </a:rPr>
              <a:t>rulebook</a:t>
            </a:r>
            <a:r>
              <a:rPr lang="en-US" sz="2000">
                <a:solidFill>
                  <a:schemeClr val="lt1"/>
                </a:solidFill>
                <a:latin typeface="Trebuchet MS"/>
                <a:ea typeface="Trebuchet MS"/>
                <a:cs typeface="Trebuchet MS"/>
                <a:sym typeface="Trebuchet MS"/>
              </a:rPr>
              <a:t> that is written by state legislators themselves!</a:t>
            </a:r>
            <a:endParaRPr sz="2000" u="sng">
              <a:solidFill>
                <a:schemeClr val="lt1"/>
              </a:solidFill>
              <a:latin typeface="Trebuchet MS"/>
              <a:ea typeface="Trebuchet MS"/>
              <a:cs typeface="Trebuchet MS"/>
              <a:sym typeface="Trebuchet MS"/>
            </a:endParaRPr>
          </a:p>
        </p:txBody>
      </p:sp>
      <p:sp>
        <p:nvSpPr>
          <p:cNvPr id="227" name="Google Shape;227;p3"/>
          <p:cNvSpPr txBox="1"/>
          <p:nvPr/>
        </p:nvSpPr>
        <p:spPr>
          <a:xfrm>
            <a:off x="7399662" y="3119829"/>
            <a:ext cx="4271638" cy="286800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C00200"/>
              </a:buClr>
              <a:buSzPts val="1500"/>
              <a:buFont typeface="Arial"/>
              <a:buChar char="•"/>
            </a:pPr>
            <a:r>
              <a:rPr b="1" lang="en-US" sz="1500">
                <a:solidFill>
                  <a:srgbClr val="C00200"/>
                </a:solidFill>
                <a:latin typeface="Trebuchet MS"/>
                <a:ea typeface="Trebuchet MS"/>
                <a:cs typeface="Trebuchet MS"/>
                <a:sym typeface="Trebuchet MS"/>
              </a:rPr>
              <a:t>Secretive Committee Votes</a:t>
            </a:r>
            <a:endParaRPr/>
          </a:p>
          <a:p>
            <a:pPr indent="-285750" lvl="1" marL="742950" marR="0" rtl="0" algn="l">
              <a:lnSpc>
                <a:spcPct val="110000"/>
              </a:lnSpc>
              <a:spcBef>
                <a:spcPts val="0"/>
              </a:spcBef>
              <a:spcAft>
                <a:spcPts val="0"/>
              </a:spcAft>
              <a:buClr>
                <a:schemeClr val="dk1"/>
              </a:buClr>
              <a:buSzPts val="1500"/>
              <a:buFont typeface="Courier New"/>
              <a:buChar char="o"/>
            </a:pPr>
            <a:r>
              <a:rPr b="0" i="0" lang="en-US" sz="1500" u="none" cap="none" strike="noStrike">
                <a:solidFill>
                  <a:schemeClr val="dk1"/>
                </a:solidFill>
                <a:latin typeface="Trebuchet MS"/>
                <a:ea typeface="Trebuchet MS"/>
                <a:cs typeface="Trebuchet MS"/>
                <a:sym typeface="Trebuchet MS"/>
              </a:rPr>
              <a:t>Bills go to die in darkness</a:t>
            </a:r>
            <a:endParaRPr/>
          </a:p>
          <a:p>
            <a:pPr indent="-285750" lvl="1" marL="742950" marR="0" rtl="0" algn="l">
              <a:lnSpc>
                <a:spcPct val="110000"/>
              </a:lnSpc>
              <a:spcBef>
                <a:spcPts val="0"/>
              </a:spcBef>
              <a:spcAft>
                <a:spcPts val="0"/>
              </a:spcAft>
              <a:buClr>
                <a:schemeClr val="dk1"/>
              </a:buClr>
              <a:buSzPts val="1500"/>
              <a:buFont typeface="Courier New"/>
              <a:buChar char="o"/>
            </a:pPr>
            <a:r>
              <a:rPr b="0" i="0" lang="en-US" sz="1500" u="none" cap="none" strike="noStrike">
                <a:solidFill>
                  <a:schemeClr val="dk1"/>
                </a:solidFill>
                <a:latin typeface="Trebuchet MS"/>
                <a:ea typeface="Trebuchet MS"/>
                <a:cs typeface="Trebuchet MS"/>
                <a:sym typeface="Trebuchet MS"/>
              </a:rPr>
              <a:t>MA in minority of states with secretive committees (26 with public votes) </a:t>
            </a:r>
            <a:endParaRPr/>
          </a:p>
          <a:p>
            <a:pPr indent="-254000" lvl="1" marL="742950" marR="0" rtl="0" algn="l">
              <a:lnSpc>
                <a:spcPct val="110000"/>
              </a:lnSpc>
              <a:spcBef>
                <a:spcPts val="0"/>
              </a:spcBef>
              <a:spcAft>
                <a:spcPts val="0"/>
              </a:spcAft>
              <a:buClr>
                <a:schemeClr val="dk1"/>
              </a:buClr>
              <a:buSzPts val="500"/>
              <a:buFont typeface="Courier New"/>
              <a:buNone/>
            </a:pPr>
            <a:r>
              <a:t/>
            </a:r>
            <a:endParaRPr b="0" i="0" sz="500" u="none" cap="none" strike="noStrike">
              <a:solidFill>
                <a:schemeClr val="dk1"/>
              </a:solidFill>
              <a:latin typeface="Trebuchet MS"/>
              <a:ea typeface="Trebuchet MS"/>
              <a:cs typeface="Trebuchet MS"/>
              <a:sym typeface="Trebuchet MS"/>
            </a:endParaRPr>
          </a:p>
          <a:p>
            <a:pPr indent="-228600" lvl="0" marL="228600" marR="0" rtl="0" algn="l">
              <a:lnSpc>
                <a:spcPct val="90000"/>
              </a:lnSpc>
              <a:spcBef>
                <a:spcPts val="1000"/>
              </a:spcBef>
              <a:spcAft>
                <a:spcPts val="0"/>
              </a:spcAft>
              <a:buClr>
                <a:srgbClr val="C00200"/>
              </a:buClr>
              <a:buSzPts val="1500"/>
              <a:buFont typeface="Arial"/>
              <a:buChar char="•"/>
            </a:pPr>
            <a:r>
              <a:rPr b="1" lang="en-US" sz="1500">
                <a:solidFill>
                  <a:srgbClr val="C00200"/>
                </a:solidFill>
                <a:latin typeface="Trebuchet MS"/>
                <a:ea typeface="Trebuchet MS"/>
                <a:cs typeface="Trebuchet MS"/>
                <a:sym typeface="Trebuchet MS"/>
              </a:rPr>
              <a:t>Off-the-Record Floor Votes</a:t>
            </a:r>
            <a:endParaRPr/>
          </a:p>
          <a:p>
            <a:pPr indent="-285750" lvl="1" marL="742950" marR="0" rtl="0" algn="l">
              <a:lnSpc>
                <a:spcPct val="110000"/>
              </a:lnSpc>
              <a:spcBef>
                <a:spcPts val="0"/>
              </a:spcBef>
              <a:spcAft>
                <a:spcPts val="0"/>
              </a:spcAft>
              <a:buClr>
                <a:schemeClr val="dk1"/>
              </a:buClr>
              <a:buSzPts val="1500"/>
              <a:buFont typeface="Courier New"/>
              <a:buChar char="o"/>
            </a:pPr>
            <a:r>
              <a:rPr b="0" i="0" lang="en-US" sz="1500" u="none" cap="none" strike="noStrike">
                <a:solidFill>
                  <a:schemeClr val="dk1"/>
                </a:solidFill>
                <a:latin typeface="Trebuchet MS"/>
                <a:ea typeface="Trebuchet MS"/>
                <a:cs typeface="Trebuchet MS"/>
                <a:sym typeface="Trebuchet MS"/>
              </a:rPr>
              <a:t>In the House of Representatives, 10%  must stand for a recorded vote</a:t>
            </a:r>
            <a:endParaRPr/>
          </a:p>
          <a:p>
            <a:pPr indent="-285750" lvl="1" marL="742950" marR="0" rtl="0" algn="l">
              <a:lnSpc>
                <a:spcPct val="110000"/>
              </a:lnSpc>
              <a:spcBef>
                <a:spcPts val="0"/>
              </a:spcBef>
              <a:spcAft>
                <a:spcPts val="0"/>
              </a:spcAft>
              <a:buClr>
                <a:schemeClr val="dk1"/>
              </a:buClr>
              <a:buSzPts val="1500"/>
              <a:buFont typeface="Courier New"/>
              <a:buChar char="o"/>
            </a:pPr>
            <a:r>
              <a:rPr b="0" i="0" lang="en-US" sz="1500" u="none" cap="none" strike="noStrike">
                <a:solidFill>
                  <a:schemeClr val="dk1"/>
                </a:solidFill>
                <a:latin typeface="Trebuchet MS"/>
                <a:ea typeface="Trebuchet MS"/>
                <a:cs typeface="Trebuchet MS"/>
                <a:sym typeface="Trebuchet MS"/>
              </a:rPr>
              <a:t>Most states have a lower threshold </a:t>
            </a:r>
            <a:endParaRPr/>
          </a:p>
          <a:p>
            <a:pPr indent="-254000" lvl="1" marL="742950" marR="0" rtl="0" algn="l">
              <a:lnSpc>
                <a:spcPct val="110000"/>
              </a:lnSpc>
              <a:spcBef>
                <a:spcPts val="0"/>
              </a:spcBef>
              <a:spcAft>
                <a:spcPts val="0"/>
              </a:spcAft>
              <a:buClr>
                <a:schemeClr val="dk1"/>
              </a:buClr>
              <a:buSzPts val="500"/>
              <a:buFont typeface="Courier New"/>
              <a:buNone/>
            </a:pPr>
            <a:r>
              <a:t/>
            </a:r>
            <a:endParaRPr b="0" i="0" sz="500" u="none" cap="none" strike="noStrike">
              <a:solidFill>
                <a:schemeClr val="dk1"/>
              </a:solidFill>
              <a:latin typeface="Trebuchet MS"/>
              <a:ea typeface="Trebuchet MS"/>
              <a:cs typeface="Trebuchet MS"/>
              <a:sym typeface="Trebuchet MS"/>
            </a:endParaRPr>
          </a:p>
          <a:p>
            <a:pPr indent="-228600" lvl="0" marL="228600" marR="0" rtl="0" algn="l">
              <a:lnSpc>
                <a:spcPct val="90000"/>
              </a:lnSpc>
              <a:spcBef>
                <a:spcPts val="1000"/>
              </a:spcBef>
              <a:spcAft>
                <a:spcPts val="0"/>
              </a:spcAft>
              <a:buClr>
                <a:srgbClr val="C00200"/>
              </a:buClr>
              <a:buSzPts val="1500"/>
              <a:buFont typeface="Arial"/>
              <a:buChar char="•"/>
            </a:pPr>
            <a:r>
              <a:rPr b="1" lang="en-US" sz="1500">
                <a:solidFill>
                  <a:srgbClr val="C00200"/>
                </a:solidFill>
                <a:latin typeface="Trebuchet MS"/>
                <a:ea typeface="Trebuchet MS"/>
                <a:cs typeface="Trebuchet MS"/>
                <a:sym typeface="Trebuchet MS"/>
              </a:rPr>
              <a:t>No Time to Review Final Legislation </a:t>
            </a:r>
            <a:endParaRPr/>
          </a:p>
          <a:p>
            <a:pPr indent="-190500" lvl="1" marL="742950" marR="0" rtl="0" algn="l">
              <a:lnSpc>
                <a:spcPct val="110000"/>
              </a:lnSpc>
              <a:spcBef>
                <a:spcPts val="0"/>
              </a:spcBef>
              <a:spcAft>
                <a:spcPts val="0"/>
              </a:spcAft>
              <a:buClr>
                <a:schemeClr val="dk1"/>
              </a:buClr>
              <a:buSzPts val="1500"/>
              <a:buFont typeface="Courier New"/>
              <a:buNone/>
            </a:pPr>
            <a:r>
              <a:t/>
            </a:r>
            <a:endParaRPr b="0" i="0" sz="1500" u="none" cap="none" strike="noStrike">
              <a:solidFill>
                <a:schemeClr val="dk1"/>
              </a:solidFill>
              <a:latin typeface="Trebuchet MS"/>
              <a:ea typeface="Trebuchet MS"/>
              <a:cs typeface="Trebuchet MS"/>
              <a:sym typeface="Trebuchet MS"/>
            </a:endParaRPr>
          </a:p>
        </p:txBody>
      </p:sp>
      <p:cxnSp>
        <p:nvCxnSpPr>
          <p:cNvPr id="228" name="Google Shape;228;p3"/>
          <p:cNvCxnSpPr/>
          <p:nvPr/>
        </p:nvCxnSpPr>
        <p:spPr>
          <a:xfrm>
            <a:off x="7399662" y="2948757"/>
            <a:ext cx="4271638" cy="0"/>
          </a:xfrm>
          <a:prstGeom prst="straightConnector1">
            <a:avLst/>
          </a:prstGeom>
          <a:noFill/>
          <a:ln cap="flat" cmpd="sng" w="19050">
            <a:solidFill>
              <a:srgbClr val="105295"/>
            </a:solidFill>
            <a:prstDash val="solid"/>
            <a:miter lim="800000"/>
            <a:headEnd len="sm" w="sm" type="none"/>
            <a:tailEnd len="sm" w="sm" type="none"/>
          </a:ln>
        </p:spPr>
      </p:cxnSp>
      <p:sp>
        <p:nvSpPr>
          <p:cNvPr id="229" name="Google Shape;229;p3"/>
          <p:cNvSpPr txBox="1"/>
          <p:nvPr/>
        </p:nvSpPr>
        <p:spPr>
          <a:xfrm>
            <a:off x="7399662" y="2570279"/>
            <a:ext cx="4271638"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700">
                <a:solidFill>
                  <a:srgbClr val="105295"/>
                </a:solidFill>
                <a:latin typeface="Trebuchet MS"/>
                <a:ea typeface="Trebuchet MS"/>
                <a:cs typeface="Trebuchet MS"/>
                <a:sym typeface="Trebuchet MS"/>
              </a:rPr>
              <a:t>House and Senate Rulebook</a:t>
            </a:r>
            <a:endParaRPr/>
          </a:p>
        </p:txBody>
      </p:sp>
      <p:sp>
        <p:nvSpPr>
          <p:cNvPr id="230" name="Google Shape;230;p3"/>
          <p:cNvSpPr/>
          <p:nvPr/>
        </p:nvSpPr>
        <p:spPr>
          <a:xfrm>
            <a:off x="7381444" y="3136004"/>
            <a:ext cx="274320" cy="27432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lt1"/>
                </a:solidFill>
                <a:latin typeface="Trebuchet MS"/>
                <a:ea typeface="Trebuchet MS"/>
                <a:cs typeface="Trebuchet MS"/>
                <a:sym typeface="Trebuchet MS"/>
              </a:rPr>
              <a:t>1</a:t>
            </a:r>
            <a:endParaRPr/>
          </a:p>
        </p:txBody>
      </p:sp>
      <p:sp>
        <p:nvSpPr>
          <p:cNvPr id="231" name="Google Shape;231;p3"/>
          <p:cNvSpPr/>
          <p:nvPr/>
        </p:nvSpPr>
        <p:spPr>
          <a:xfrm>
            <a:off x="7368744" y="4284341"/>
            <a:ext cx="274320" cy="27432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lt1"/>
                </a:solidFill>
                <a:latin typeface="Trebuchet MS"/>
                <a:ea typeface="Trebuchet MS"/>
                <a:cs typeface="Trebuchet MS"/>
                <a:sym typeface="Trebuchet MS"/>
              </a:rPr>
              <a:t>2</a:t>
            </a:r>
            <a:endParaRPr/>
          </a:p>
        </p:txBody>
      </p:sp>
      <p:sp>
        <p:nvSpPr>
          <p:cNvPr id="232" name="Google Shape;232;p3"/>
          <p:cNvSpPr/>
          <p:nvPr/>
        </p:nvSpPr>
        <p:spPr>
          <a:xfrm>
            <a:off x="7381444" y="5462009"/>
            <a:ext cx="274320" cy="27432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lt1"/>
                </a:solidFill>
                <a:latin typeface="Trebuchet MS"/>
                <a:ea typeface="Trebuchet MS"/>
                <a:cs typeface="Trebuchet MS"/>
                <a:sym typeface="Trebuchet MS"/>
              </a:rPr>
              <a:t>3</a:t>
            </a:r>
            <a:endParaRPr/>
          </a:p>
        </p:txBody>
      </p:sp>
      <p:cxnSp>
        <p:nvCxnSpPr>
          <p:cNvPr id="233" name="Google Shape;233;p3"/>
          <p:cNvCxnSpPr/>
          <p:nvPr/>
        </p:nvCxnSpPr>
        <p:spPr>
          <a:xfrm>
            <a:off x="838201" y="2948757"/>
            <a:ext cx="5930900" cy="0"/>
          </a:xfrm>
          <a:prstGeom prst="straightConnector1">
            <a:avLst/>
          </a:prstGeom>
          <a:noFill/>
          <a:ln cap="flat" cmpd="sng" w="19050">
            <a:solidFill>
              <a:srgbClr val="105295"/>
            </a:solidFill>
            <a:prstDash val="solid"/>
            <a:miter lim="800000"/>
            <a:headEnd len="sm" w="sm" type="none"/>
            <a:tailEnd len="sm" w="sm" type="none"/>
          </a:ln>
        </p:spPr>
      </p:cxnSp>
      <p:sp>
        <p:nvSpPr>
          <p:cNvPr id="234" name="Google Shape;234;p3"/>
          <p:cNvSpPr txBox="1"/>
          <p:nvPr/>
        </p:nvSpPr>
        <p:spPr>
          <a:xfrm>
            <a:off x="838201" y="2570279"/>
            <a:ext cx="5930900"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700">
                <a:solidFill>
                  <a:srgbClr val="105295"/>
                </a:solidFill>
                <a:latin typeface="Trebuchet MS"/>
                <a:ea typeface="Trebuchet MS"/>
                <a:cs typeface="Trebuchet MS"/>
                <a:sym typeface="Trebuchet MS"/>
              </a:rPr>
              <a:t>The Legislative Process in Massachusetts</a:t>
            </a:r>
            <a:endParaRPr/>
          </a:p>
        </p:txBody>
      </p:sp>
      <p:sp>
        <p:nvSpPr>
          <p:cNvPr id="235" name="Google Shape;235;p3"/>
          <p:cNvSpPr/>
          <p:nvPr/>
        </p:nvSpPr>
        <p:spPr>
          <a:xfrm>
            <a:off x="3999133" y="4703643"/>
            <a:ext cx="1199433" cy="499215"/>
          </a:xfrm>
          <a:prstGeom prst="roundRect">
            <a:avLst>
              <a:gd fmla="val 16667" name="adj"/>
            </a:avLst>
          </a:prstGeom>
          <a:solidFill>
            <a:srgbClr val="1052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rebuchet MS"/>
                <a:ea typeface="Trebuchet MS"/>
                <a:cs typeface="Trebuchet MS"/>
                <a:sym typeface="Trebuchet MS"/>
              </a:rPr>
              <a:t>Floor Vote in the House</a:t>
            </a:r>
            <a:endParaRPr/>
          </a:p>
        </p:txBody>
      </p:sp>
      <p:pic>
        <p:nvPicPr>
          <p:cNvPr id="236" name="Google Shape;236;p3"/>
          <p:cNvPicPr preferRelativeResize="0"/>
          <p:nvPr/>
        </p:nvPicPr>
        <p:blipFill rotWithShape="1">
          <a:blip r:embed="rId3">
            <a:alphaModFix/>
          </a:blip>
          <a:srcRect b="17702" l="0" r="0" t="46998"/>
          <a:stretch/>
        </p:blipFill>
        <p:spPr>
          <a:xfrm>
            <a:off x="3953279" y="5262157"/>
            <a:ext cx="1235271" cy="635999"/>
          </a:xfrm>
          <a:prstGeom prst="rect">
            <a:avLst/>
          </a:prstGeom>
          <a:noFill/>
          <a:ln cap="flat" cmpd="sng" w="57150">
            <a:solidFill>
              <a:srgbClr val="105295"/>
            </a:solidFill>
            <a:prstDash val="solid"/>
            <a:round/>
            <a:headEnd len="sm" w="sm" type="none"/>
            <a:tailEnd len="sm" w="sm" type="none"/>
          </a:ln>
        </p:spPr>
      </p:pic>
      <p:sp>
        <p:nvSpPr>
          <p:cNvPr id="237" name="Google Shape;237;p3"/>
          <p:cNvSpPr/>
          <p:nvPr/>
        </p:nvSpPr>
        <p:spPr>
          <a:xfrm>
            <a:off x="2214973" y="3787595"/>
            <a:ext cx="274320" cy="27432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lt1"/>
                </a:solidFill>
                <a:latin typeface="Trebuchet MS"/>
                <a:ea typeface="Trebuchet MS"/>
                <a:cs typeface="Trebuchet MS"/>
                <a:sym typeface="Trebuchet MS"/>
              </a:rPr>
              <a:t>1</a:t>
            </a:r>
            <a:endParaRPr/>
          </a:p>
        </p:txBody>
      </p:sp>
      <p:sp>
        <p:nvSpPr>
          <p:cNvPr id="238" name="Google Shape;238;p3"/>
          <p:cNvSpPr/>
          <p:nvPr/>
        </p:nvSpPr>
        <p:spPr>
          <a:xfrm>
            <a:off x="3852864" y="4557473"/>
            <a:ext cx="274320" cy="27432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chemeClr val="lt1"/>
                </a:solidFill>
                <a:latin typeface="Trebuchet MS"/>
                <a:ea typeface="Trebuchet MS"/>
                <a:cs typeface="Trebuchet MS"/>
                <a:sym typeface="Trebuchet MS"/>
              </a:rPr>
              <a:t>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5295"/>
              </a:buClr>
              <a:buSzPts val="3800"/>
              <a:buFont typeface="Trebuchet MS"/>
              <a:buNone/>
            </a:pPr>
            <a:r>
              <a:rPr b="1" lang="en-US" sz="3800"/>
              <a:t>Proposed Rules Amendments</a:t>
            </a:r>
            <a:endParaRPr/>
          </a:p>
        </p:txBody>
      </p:sp>
      <p:sp>
        <p:nvSpPr>
          <p:cNvPr id="244" name="Google Shape;244;p4"/>
          <p:cNvSpPr/>
          <p:nvPr/>
        </p:nvSpPr>
        <p:spPr>
          <a:xfrm>
            <a:off x="850900" y="2497703"/>
            <a:ext cx="5521325" cy="3491863"/>
          </a:xfrm>
          <a:prstGeom prst="frame">
            <a:avLst>
              <a:gd fmla="val 15250" name="adj1"/>
            </a:avLst>
          </a:prstGeom>
          <a:solidFill>
            <a:srgbClr val="105295"/>
          </a:solidFill>
          <a:ln cap="flat" cmpd="sng" w="19050">
            <a:solidFill>
              <a:srgbClr val="EDA63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245" name="Google Shape;245;p4"/>
          <p:cNvSpPr txBox="1"/>
          <p:nvPr/>
        </p:nvSpPr>
        <p:spPr>
          <a:xfrm>
            <a:off x="850899" y="2586603"/>
            <a:ext cx="584315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Trebuchet MS"/>
                <a:ea typeface="Trebuchet MS"/>
                <a:cs typeface="Trebuchet MS"/>
                <a:sym typeface="Trebuchet MS"/>
              </a:rPr>
              <a:t>Rules Changes for Legislative Session</a:t>
            </a:r>
            <a:endParaRPr/>
          </a:p>
        </p:txBody>
      </p:sp>
      <p:sp>
        <p:nvSpPr>
          <p:cNvPr id="246" name="Google Shape;246;p4"/>
          <p:cNvSpPr txBox="1"/>
          <p:nvPr/>
        </p:nvSpPr>
        <p:spPr>
          <a:xfrm>
            <a:off x="1612900" y="2813758"/>
            <a:ext cx="4283076" cy="2863142"/>
          </a:xfrm>
          <a:prstGeom prst="rect">
            <a:avLst/>
          </a:prstGeom>
          <a:noFill/>
          <a:ln>
            <a:noFill/>
          </a:ln>
        </p:spPr>
        <p:txBody>
          <a:bodyPr anchorCtr="0" anchor="ctr" bIns="45700" lIns="91425" spcFirstLastPara="1" rIns="91425" wrap="square" tIns="45700">
            <a:noAutofit/>
          </a:bodyPr>
          <a:lstStyle/>
          <a:p>
            <a:pPr indent="-571500" lvl="0" marL="571500" marR="0" rtl="0" algn="l">
              <a:spcBef>
                <a:spcPts val="0"/>
              </a:spcBef>
              <a:spcAft>
                <a:spcPts val="0"/>
              </a:spcAft>
              <a:buClr>
                <a:schemeClr val="lt1"/>
              </a:buClr>
              <a:buSzPts val="1800"/>
              <a:buFont typeface="Arial"/>
              <a:buChar char="•"/>
            </a:pPr>
            <a:r>
              <a:rPr lang="en-US" sz="1800" u="sng">
                <a:solidFill>
                  <a:schemeClr val="dk1"/>
                </a:solidFill>
                <a:latin typeface="Trebuchet MS"/>
                <a:ea typeface="Trebuchet MS"/>
                <a:cs typeface="Trebuchet MS"/>
                <a:sym typeface="Trebuchet MS"/>
              </a:rPr>
              <a:t>Rule 1</a:t>
            </a:r>
            <a:r>
              <a:rPr lang="en-US" sz="1800">
                <a:solidFill>
                  <a:schemeClr val="dk1"/>
                </a:solidFill>
                <a:latin typeface="Trebuchet MS"/>
                <a:ea typeface="Trebuchet MS"/>
                <a:cs typeface="Trebuchet MS"/>
                <a:sym typeface="Trebuchet MS"/>
              </a:rPr>
              <a:t>: All committee votes and testimony are public</a:t>
            </a:r>
            <a:endParaRPr/>
          </a:p>
          <a:p>
            <a:pPr indent="-457200" lvl="0" marL="571500" marR="0" rtl="0" algn="l">
              <a:spcBef>
                <a:spcPts val="0"/>
              </a:spcBef>
              <a:spcAft>
                <a:spcPts val="0"/>
              </a:spcAft>
              <a:buClr>
                <a:schemeClr val="dk1"/>
              </a:buClr>
              <a:buSzPts val="1800"/>
              <a:buFont typeface="Arial"/>
              <a:buNone/>
            </a:pPr>
            <a:r>
              <a:t/>
            </a:r>
            <a:endParaRPr sz="1800">
              <a:solidFill>
                <a:schemeClr val="dk1"/>
              </a:solidFill>
              <a:latin typeface="Trebuchet MS"/>
              <a:ea typeface="Trebuchet MS"/>
              <a:cs typeface="Trebuchet MS"/>
              <a:sym typeface="Trebuchet MS"/>
            </a:endParaRPr>
          </a:p>
          <a:p>
            <a:pPr indent="-571500" lvl="0" marL="571500" marR="0" rtl="0" algn="l">
              <a:spcBef>
                <a:spcPts val="0"/>
              </a:spcBef>
              <a:spcAft>
                <a:spcPts val="0"/>
              </a:spcAft>
              <a:buClr>
                <a:schemeClr val="lt1"/>
              </a:buClr>
              <a:buSzPts val="1800"/>
              <a:buFont typeface="Arial"/>
              <a:buChar char="•"/>
            </a:pPr>
            <a:r>
              <a:rPr lang="en-US" sz="1800" u="sng">
                <a:solidFill>
                  <a:schemeClr val="dk1"/>
                </a:solidFill>
                <a:latin typeface="Trebuchet MS"/>
                <a:ea typeface="Trebuchet MS"/>
                <a:cs typeface="Trebuchet MS"/>
                <a:sym typeface="Trebuchet MS"/>
              </a:rPr>
              <a:t>Rule 2</a:t>
            </a:r>
            <a:r>
              <a:rPr lang="en-US" sz="1800">
                <a:solidFill>
                  <a:schemeClr val="dk1"/>
                </a:solidFill>
                <a:latin typeface="Trebuchet MS"/>
                <a:ea typeface="Trebuchet MS"/>
                <a:cs typeface="Trebuchet MS"/>
                <a:sym typeface="Trebuchet MS"/>
              </a:rPr>
              <a:t>: Bills public for 72 hours prior to final vote</a:t>
            </a:r>
            <a:endParaRPr/>
          </a:p>
          <a:p>
            <a:pPr indent="-457200" lvl="0" marL="571500" marR="0" rtl="0" algn="l">
              <a:spcBef>
                <a:spcPts val="0"/>
              </a:spcBef>
              <a:spcAft>
                <a:spcPts val="0"/>
              </a:spcAft>
              <a:buClr>
                <a:schemeClr val="dk1"/>
              </a:buClr>
              <a:buSzPts val="1800"/>
              <a:buFont typeface="Arial"/>
              <a:buNone/>
            </a:pPr>
            <a:r>
              <a:t/>
            </a:r>
            <a:endParaRPr sz="1800">
              <a:solidFill>
                <a:schemeClr val="dk1"/>
              </a:solidFill>
              <a:latin typeface="Trebuchet MS"/>
              <a:ea typeface="Trebuchet MS"/>
              <a:cs typeface="Trebuchet MS"/>
              <a:sym typeface="Trebuchet MS"/>
            </a:endParaRPr>
          </a:p>
          <a:p>
            <a:pPr indent="-571500" lvl="0" marL="571500" marR="0" rtl="0" algn="l">
              <a:spcBef>
                <a:spcPts val="0"/>
              </a:spcBef>
              <a:spcAft>
                <a:spcPts val="0"/>
              </a:spcAft>
              <a:buClr>
                <a:schemeClr val="lt1"/>
              </a:buClr>
              <a:buSzPts val="1800"/>
              <a:buFont typeface="Arial"/>
              <a:buChar char="•"/>
            </a:pPr>
            <a:r>
              <a:rPr lang="en-US" sz="1800" u="sng">
                <a:solidFill>
                  <a:schemeClr val="dk1"/>
                </a:solidFill>
                <a:latin typeface="Trebuchet MS"/>
                <a:ea typeface="Trebuchet MS"/>
                <a:cs typeface="Trebuchet MS"/>
                <a:sym typeface="Trebuchet MS"/>
              </a:rPr>
              <a:t>Rule 3</a:t>
            </a:r>
            <a:r>
              <a:rPr lang="en-US" sz="1800">
                <a:solidFill>
                  <a:schemeClr val="dk1"/>
                </a:solidFill>
                <a:latin typeface="Trebuchet MS"/>
                <a:ea typeface="Trebuchet MS"/>
                <a:cs typeface="Trebuchet MS"/>
                <a:sym typeface="Trebuchet MS"/>
              </a:rPr>
              <a:t>: Threshold for public floor vote reduced to 8 state reps </a:t>
            </a:r>
            <a:endParaRPr sz="1800">
              <a:solidFill>
                <a:schemeClr val="dk1"/>
              </a:solidFill>
              <a:latin typeface="Trebuchet MS"/>
              <a:ea typeface="Trebuchet MS"/>
              <a:cs typeface="Trebuchet MS"/>
              <a:sym typeface="Trebuchet MS"/>
            </a:endParaRPr>
          </a:p>
        </p:txBody>
      </p:sp>
      <p:sp>
        <p:nvSpPr>
          <p:cNvPr id="247" name="Google Shape;247;p4"/>
          <p:cNvSpPr/>
          <p:nvPr/>
        </p:nvSpPr>
        <p:spPr>
          <a:xfrm>
            <a:off x="1651000" y="4813025"/>
            <a:ext cx="215900" cy="228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48" name="Google Shape;248;p4"/>
          <p:cNvPicPr preferRelativeResize="0"/>
          <p:nvPr/>
        </p:nvPicPr>
        <p:blipFill rotWithShape="1">
          <a:blip r:embed="rId3">
            <a:alphaModFix/>
          </a:blip>
          <a:srcRect b="0" l="0" r="0" t="0"/>
          <a:stretch/>
        </p:blipFill>
        <p:spPr>
          <a:xfrm>
            <a:off x="1491364" y="3173229"/>
            <a:ext cx="504191" cy="504191"/>
          </a:xfrm>
          <a:prstGeom prst="rect">
            <a:avLst/>
          </a:prstGeom>
          <a:noFill/>
          <a:ln>
            <a:noFill/>
          </a:ln>
        </p:spPr>
      </p:pic>
      <p:pic>
        <p:nvPicPr>
          <p:cNvPr id="249" name="Google Shape;249;p4"/>
          <p:cNvPicPr preferRelativeResize="0"/>
          <p:nvPr/>
        </p:nvPicPr>
        <p:blipFill rotWithShape="1">
          <a:blip r:embed="rId4">
            <a:alphaModFix/>
          </a:blip>
          <a:srcRect b="0" l="0" r="0" t="0"/>
          <a:stretch/>
        </p:blipFill>
        <p:spPr>
          <a:xfrm>
            <a:off x="1498598" y="4003216"/>
            <a:ext cx="504191" cy="504191"/>
          </a:xfrm>
          <a:prstGeom prst="rect">
            <a:avLst/>
          </a:prstGeom>
          <a:noFill/>
          <a:ln>
            <a:noFill/>
          </a:ln>
        </p:spPr>
      </p:pic>
      <p:pic>
        <p:nvPicPr>
          <p:cNvPr id="250" name="Google Shape;250;p4"/>
          <p:cNvPicPr preferRelativeResize="0"/>
          <p:nvPr/>
        </p:nvPicPr>
        <p:blipFill rotWithShape="1">
          <a:blip r:embed="rId5">
            <a:alphaModFix/>
          </a:blip>
          <a:srcRect b="17702" l="0" r="0" t="46998"/>
          <a:stretch/>
        </p:blipFill>
        <p:spPr>
          <a:xfrm>
            <a:off x="1438910" y="4835364"/>
            <a:ext cx="640080" cy="329555"/>
          </a:xfrm>
          <a:prstGeom prst="rect">
            <a:avLst/>
          </a:prstGeom>
          <a:noFill/>
          <a:ln>
            <a:noFill/>
          </a:ln>
        </p:spPr>
      </p:pic>
      <p:sp>
        <p:nvSpPr>
          <p:cNvPr id="251" name="Google Shape;251;p4"/>
          <p:cNvSpPr txBox="1"/>
          <p:nvPr/>
        </p:nvSpPr>
        <p:spPr>
          <a:xfrm>
            <a:off x="1301750" y="4998510"/>
            <a:ext cx="914400"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900">
                <a:solidFill>
                  <a:schemeClr val="dk1"/>
                </a:solidFill>
                <a:latin typeface="Trebuchet MS"/>
                <a:ea typeface="Trebuchet MS"/>
                <a:cs typeface="Trebuchet MS"/>
                <a:sym typeface="Trebuchet MS"/>
              </a:rPr>
              <a:t>160</a:t>
            </a:r>
            <a:endParaRPr/>
          </a:p>
        </p:txBody>
      </p:sp>
      <p:sp>
        <p:nvSpPr>
          <p:cNvPr id="252" name="Google Shape;252;p4"/>
          <p:cNvSpPr txBox="1"/>
          <p:nvPr/>
        </p:nvSpPr>
        <p:spPr>
          <a:xfrm>
            <a:off x="850898" y="1950055"/>
            <a:ext cx="5842001"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000">
                <a:solidFill>
                  <a:srgbClr val="EDA631"/>
                </a:solidFill>
                <a:latin typeface="Trebuchet MS"/>
                <a:ea typeface="Trebuchet MS"/>
                <a:cs typeface="Trebuchet MS"/>
                <a:sym typeface="Trebuchet MS"/>
              </a:rPr>
              <a:t>Our Demands:</a:t>
            </a:r>
            <a:endParaRPr/>
          </a:p>
        </p:txBody>
      </p:sp>
      <p:sp>
        <p:nvSpPr>
          <p:cNvPr id="253" name="Google Shape;253;p4"/>
          <p:cNvSpPr txBox="1"/>
          <p:nvPr/>
        </p:nvSpPr>
        <p:spPr>
          <a:xfrm>
            <a:off x="7399662" y="2497703"/>
            <a:ext cx="4271638" cy="276999"/>
          </a:xfrm>
          <a:prstGeom prst="rect">
            <a:avLst/>
          </a:prstGeom>
          <a:solidFill>
            <a:srgbClr val="105295"/>
          </a:solidFill>
          <a:ln cap="flat" cmpd="sng" w="9525">
            <a:solidFill>
              <a:srgbClr val="EDA63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lt1"/>
                </a:solidFill>
                <a:latin typeface="Trebuchet MS"/>
                <a:ea typeface="Trebuchet MS"/>
                <a:cs typeface="Trebuchet MS"/>
                <a:sym typeface="Trebuchet MS"/>
              </a:rPr>
              <a:t>Campaign Endorsements</a:t>
            </a:r>
            <a:endParaRPr/>
          </a:p>
        </p:txBody>
      </p:sp>
      <p:pic>
        <p:nvPicPr>
          <p:cNvPr descr="Sunrise Movement Boston | Listen via Stitcher for Podcasts" id="254" name="Google Shape;254;p4"/>
          <p:cNvPicPr preferRelativeResize="0"/>
          <p:nvPr/>
        </p:nvPicPr>
        <p:blipFill rotWithShape="1">
          <a:blip r:embed="rId6">
            <a:alphaModFix/>
          </a:blip>
          <a:srcRect b="0" l="0" r="0" t="0"/>
          <a:stretch/>
        </p:blipFill>
        <p:spPr>
          <a:xfrm>
            <a:off x="10570334" y="4681841"/>
            <a:ext cx="1090214" cy="1090214"/>
          </a:xfrm>
          <a:prstGeom prst="rect">
            <a:avLst/>
          </a:prstGeom>
          <a:noFill/>
          <a:ln>
            <a:noFill/>
          </a:ln>
        </p:spPr>
      </p:pic>
      <p:pic>
        <p:nvPicPr>
          <p:cNvPr descr="Boston News Today - THE PROGRESSIVE MASS AGENDA" id="255" name="Google Shape;255;p4"/>
          <p:cNvPicPr preferRelativeResize="0"/>
          <p:nvPr/>
        </p:nvPicPr>
        <p:blipFill rotWithShape="1">
          <a:blip r:embed="rId7">
            <a:alphaModFix/>
          </a:blip>
          <a:srcRect b="0" l="0" r="0" t="0"/>
          <a:stretch/>
        </p:blipFill>
        <p:spPr>
          <a:xfrm>
            <a:off x="8615160" y="2924036"/>
            <a:ext cx="1832174" cy="1031857"/>
          </a:xfrm>
          <a:prstGeom prst="rect">
            <a:avLst/>
          </a:prstGeom>
          <a:noFill/>
          <a:ln>
            <a:noFill/>
          </a:ln>
        </p:spPr>
      </p:pic>
      <p:pic>
        <p:nvPicPr>
          <p:cNvPr id="256" name="Google Shape;256;p4"/>
          <p:cNvPicPr preferRelativeResize="0"/>
          <p:nvPr/>
        </p:nvPicPr>
        <p:blipFill rotWithShape="1">
          <a:blip r:embed="rId8">
            <a:alphaModFix/>
          </a:blip>
          <a:srcRect b="0" l="0" r="0" t="0"/>
          <a:stretch/>
        </p:blipFill>
        <p:spPr>
          <a:xfrm>
            <a:off x="7787859" y="5410602"/>
            <a:ext cx="1959439" cy="434995"/>
          </a:xfrm>
          <a:prstGeom prst="rect">
            <a:avLst/>
          </a:prstGeom>
          <a:noFill/>
          <a:ln>
            <a:noFill/>
          </a:ln>
        </p:spPr>
      </p:pic>
      <p:pic>
        <p:nvPicPr>
          <p:cNvPr id="257" name="Google Shape;257;p4"/>
          <p:cNvPicPr preferRelativeResize="0"/>
          <p:nvPr/>
        </p:nvPicPr>
        <p:blipFill rotWithShape="1">
          <a:blip r:embed="rId9">
            <a:alphaModFix/>
          </a:blip>
          <a:srcRect b="0" l="0" r="0" t="0"/>
          <a:stretch/>
        </p:blipFill>
        <p:spPr>
          <a:xfrm>
            <a:off x="8008091" y="4372615"/>
            <a:ext cx="856727" cy="856727"/>
          </a:xfrm>
          <a:prstGeom prst="rect">
            <a:avLst/>
          </a:prstGeom>
          <a:noFill/>
          <a:ln>
            <a:noFill/>
          </a:ln>
        </p:spPr>
      </p:pic>
      <p:pic>
        <p:nvPicPr>
          <p:cNvPr id="258" name="Google Shape;258;p4"/>
          <p:cNvPicPr preferRelativeResize="0"/>
          <p:nvPr/>
        </p:nvPicPr>
        <p:blipFill rotWithShape="1">
          <a:blip r:embed="rId10">
            <a:alphaModFix/>
          </a:blip>
          <a:srcRect b="0" l="0" r="0" t="0"/>
          <a:stretch/>
        </p:blipFill>
        <p:spPr>
          <a:xfrm>
            <a:off x="7561660" y="2864228"/>
            <a:ext cx="1103875" cy="1103875"/>
          </a:xfrm>
          <a:prstGeom prst="rect">
            <a:avLst/>
          </a:prstGeom>
          <a:noFill/>
          <a:ln>
            <a:noFill/>
          </a:ln>
        </p:spPr>
      </p:pic>
      <p:pic>
        <p:nvPicPr>
          <p:cNvPr descr="OUR CLIMATE EDUCATION FUND - GuideStar Profile" id="259" name="Google Shape;259;p4"/>
          <p:cNvPicPr preferRelativeResize="0"/>
          <p:nvPr/>
        </p:nvPicPr>
        <p:blipFill rotWithShape="1">
          <a:blip r:embed="rId11">
            <a:alphaModFix/>
          </a:blip>
          <a:srcRect b="0" l="0" r="0" t="0"/>
          <a:stretch/>
        </p:blipFill>
        <p:spPr>
          <a:xfrm>
            <a:off x="10001805" y="3817460"/>
            <a:ext cx="1255946" cy="801357"/>
          </a:xfrm>
          <a:prstGeom prst="rect">
            <a:avLst/>
          </a:prstGeom>
          <a:noFill/>
          <a:ln>
            <a:noFill/>
          </a:ln>
        </p:spPr>
      </p:pic>
      <p:pic>
        <p:nvPicPr>
          <p:cNvPr descr="Unitarian Universalist Mass Action" id="260" name="Google Shape;260;p4"/>
          <p:cNvPicPr preferRelativeResize="0"/>
          <p:nvPr/>
        </p:nvPicPr>
        <p:blipFill rotWithShape="1">
          <a:blip r:embed="rId12">
            <a:alphaModFix/>
          </a:blip>
          <a:srcRect b="0" l="0" r="0" t="0"/>
          <a:stretch/>
        </p:blipFill>
        <p:spPr>
          <a:xfrm>
            <a:off x="9119325" y="4284478"/>
            <a:ext cx="1255946" cy="877498"/>
          </a:xfrm>
          <a:prstGeom prst="rect">
            <a:avLst/>
          </a:prstGeom>
          <a:noFill/>
          <a:ln>
            <a:noFill/>
          </a:ln>
        </p:spPr>
      </p:pic>
      <p:pic>
        <p:nvPicPr>
          <p:cNvPr descr="Home | Mothers out Front" id="261" name="Google Shape;261;p4"/>
          <p:cNvPicPr preferRelativeResize="0"/>
          <p:nvPr/>
        </p:nvPicPr>
        <p:blipFill rotWithShape="1">
          <a:blip r:embed="rId13">
            <a:alphaModFix/>
          </a:blip>
          <a:srcRect b="0" l="0" r="0" t="0"/>
          <a:stretch/>
        </p:blipFill>
        <p:spPr>
          <a:xfrm>
            <a:off x="10487983" y="2944275"/>
            <a:ext cx="825058" cy="8787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ph type="title"/>
          </p:nvPr>
        </p:nvSpPr>
        <p:spPr>
          <a:xfrm>
            <a:off x="838201" y="365125"/>
            <a:ext cx="888283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State House </a:t>
            </a:r>
            <a:br>
              <a:rPr b="1" lang="en-US" sz="3800"/>
            </a:br>
            <a:r>
              <a:rPr b="1" lang="en-US" sz="3800"/>
              <a:t>Fails its Constituents</a:t>
            </a:r>
            <a:endParaRPr sz="3800"/>
          </a:p>
        </p:txBody>
      </p:sp>
      <p:graphicFrame>
        <p:nvGraphicFramePr>
          <p:cNvPr id="267" name="Google Shape;267;p13"/>
          <p:cNvGraphicFramePr/>
          <p:nvPr/>
        </p:nvGraphicFramePr>
        <p:xfrm>
          <a:off x="1243663" y="2648914"/>
          <a:ext cx="3000000" cy="3000000"/>
        </p:xfrm>
        <a:graphic>
          <a:graphicData uri="http://schemas.openxmlformats.org/drawingml/2006/table">
            <a:tbl>
              <a:tblPr bandRow="1" firstRow="1">
                <a:noFill/>
                <a:tableStyleId>{C54B4BCC-E336-4BBA-9F6E-42D45ACECF0F}</a:tableStyleId>
              </a:tblPr>
              <a:tblGrid>
                <a:gridCol w="1808775"/>
                <a:gridCol w="8301350"/>
              </a:tblGrid>
              <a:tr h="340400">
                <a:tc>
                  <a:txBody>
                    <a:bodyPr/>
                    <a:lstStyle/>
                    <a:p>
                      <a:pPr indent="0" lvl="0" marL="0" marR="0" rtl="0" algn="ctr">
                        <a:spcBef>
                          <a:spcPts val="0"/>
                        </a:spcBef>
                        <a:spcAft>
                          <a:spcPts val="0"/>
                        </a:spcAft>
                        <a:buNone/>
                      </a:pPr>
                      <a:r>
                        <a:rPr b="1" lang="en-US" sz="1200">
                          <a:solidFill>
                            <a:schemeClr val="lt1"/>
                          </a:solidFill>
                        </a:rPr>
                        <a:t>Issue</a:t>
                      </a:r>
                      <a:endParaRPr/>
                    </a:p>
                  </a:txBody>
                  <a:tcPr marT="0" marB="0" marR="0" marL="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05295"/>
                    </a:solidFill>
                  </a:tcPr>
                </a:tc>
                <a:tc>
                  <a:txBody>
                    <a:bodyPr/>
                    <a:lstStyle/>
                    <a:p>
                      <a:pPr indent="0" lvl="0" marL="0" marR="0" rtl="0" algn="ctr">
                        <a:spcBef>
                          <a:spcPts val="0"/>
                        </a:spcBef>
                        <a:spcAft>
                          <a:spcPts val="0"/>
                        </a:spcAft>
                        <a:buNone/>
                      </a:pPr>
                      <a:r>
                        <a:rPr lang="en-US"/>
                        <a:t>State House has Failed</a:t>
                      </a:r>
                      <a:r>
                        <a:rPr baseline="30000" lang="en-US"/>
                        <a:t>1</a:t>
                      </a:r>
                      <a:endParaRPr baseline="30000"/>
                    </a:p>
                  </a:txBody>
                  <a:tcPr marT="0" marB="0" marR="0" marL="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05295"/>
                    </a:solidFill>
                  </a:tcPr>
                </a:tc>
              </a:tr>
              <a:tr h="2951450">
                <a:tc>
                  <a:txBody>
                    <a:bodyPr/>
                    <a:lstStyle/>
                    <a:p>
                      <a:pPr indent="0" lvl="0" marL="0" marR="0" rtl="0" algn="ctr">
                        <a:spcBef>
                          <a:spcPts val="0"/>
                        </a:spcBef>
                        <a:spcAft>
                          <a:spcPts val="0"/>
                        </a:spcAft>
                        <a:buNone/>
                      </a:pPr>
                      <a:r>
                        <a:rPr b="1" lang="en-US" sz="1000"/>
                        <a:t>Criminal Justice </a:t>
                      </a:r>
                      <a:r>
                        <a:rPr b="1" lang="en-US" sz="1000"/>
                        <a:t> </a:t>
                      </a:r>
                      <a:endParaRPr b="1" sz="1000"/>
                    </a:p>
                    <a:p>
                      <a:pPr indent="0" lvl="0" marL="0" marR="0" rtl="0" algn="ctr">
                        <a:spcBef>
                          <a:spcPts val="0"/>
                        </a:spcBef>
                        <a:spcAft>
                          <a:spcPts val="0"/>
                        </a:spcAft>
                        <a:buNone/>
                      </a:pPr>
                      <a:r>
                        <a:rPr b="1" lang="en-US" sz="1000"/>
                        <a:t>Reform</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119062" rtl="0" algn="l">
                        <a:spcBef>
                          <a:spcPts val="0"/>
                        </a:spcBef>
                        <a:spcAft>
                          <a:spcPts val="0"/>
                        </a:spcAft>
                        <a:buClr>
                          <a:schemeClr val="dk1"/>
                        </a:buClr>
                        <a:buSzPts val="1000"/>
                        <a:buFont typeface="Arial"/>
                        <a:buNone/>
                      </a:pPr>
                      <a:r>
                        <a:t/>
                      </a:r>
                      <a:endParaRPr sz="1000"/>
                    </a:p>
                    <a:p>
                      <a:pPr indent="0" lvl="0" marL="119062" rtl="0" algn="l">
                        <a:spcBef>
                          <a:spcPts val="0"/>
                        </a:spcBef>
                        <a:spcAft>
                          <a:spcPts val="0"/>
                        </a:spcAft>
                        <a:buClr>
                          <a:schemeClr val="dk1"/>
                        </a:buClr>
                        <a:buSzPts val="1000"/>
                        <a:buFont typeface="Arial"/>
                        <a:buNone/>
                      </a:pPr>
                      <a:r>
                        <a:t/>
                      </a:r>
                      <a:endParaRPr sz="1000"/>
                    </a:p>
                    <a:p>
                      <a:pPr indent="-317500" lvl="0" marL="457200" rtl="0" algn="l">
                        <a:spcBef>
                          <a:spcPts val="0"/>
                        </a:spcBef>
                        <a:spcAft>
                          <a:spcPts val="0"/>
                        </a:spcAft>
                        <a:buSzPts val="1400"/>
                        <a:buChar char="●"/>
                      </a:pPr>
                      <a:r>
                        <a:rPr lang="en-US"/>
                        <a:t>Rep. Smitty Pignatelli voted against the recent police reform bill, </a:t>
                      </a:r>
                      <a:r>
                        <a:rPr b="1" lang="en-US">
                          <a:solidFill>
                            <a:srgbClr val="105295"/>
                          </a:solidFill>
                        </a:rPr>
                        <a:t>preventing it from having a veto-proof majority,</a:t>
                      </a:r>
                      <a:r>
                        <a:rPr lang="en-US"/>
                        <a:t> explaining: “to really sift through a 129-page report that had been negotiated the previous four months by six people, </a:t>
                      </a:r>
                      <a:r>
                        <a:rPr b="1" lang="en-US">
                          <a:solidFill>
                            <a:srgbClr val="105295"/>
                          </a:solidFill>
                        </a:rPr>
                        <a:t>I would have loved more time</a:t>
                      </a:r>
                      <a:r>
                        <a:rPr lang="en-US"/>
                        <a: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Rep. Barrett has highlighted how “</a:t>
                      </a:r>
                      <a:r>
                        <a:rPr b="1" lang="en-US">
                          <a:solidFill>
                            <a:srgbClr val="105295"/>
                          </a:solidFill>
                        </a:rPr>
                        <a:t>Thirty years ago, when I first advocated reform, it never happened,</a:t>
                      </a:r>
                      <a:r>
                        <a:rPr lang="en-US"/>
                        <a:t>...The same people who were responsible for the death of Timothy Shepard were then </a:t>
                      </a:r>
                      <a:r>
                        <a:rPr b="1" lang="en-US">
                          <a:solidFill>
                            <a:srgbClr val="105295"/>
                          </a:solidFill>
                        </a:rPr>
                        <a:t>put back in charge of the training programs</a:t>
                      </a:r>
                      <a:r>
                        <a:rPr lang="en-US"/>
                        <a:t> when they were revamped.”</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Basic reform </a:t>
                      </a:r>
                      <a:r>
                        <a:rPr b="1" lang="en-US">
                          <a:solidFill>
                            <a:srgbClr val="105295"/>
                          </a:solidFill>
                        </a:rPr>
                        <a:t>should not take 30 years and risk being vetoed</a:t>
                      </a:r>
                      <a:r>
                        <a:rPr lang="en-US"/>
                        <a:t>. </a:t>
                      </a:r>
                      <a:endParaRPr/>
                    </a:p>
                    <a:p>
                      <a:pPr indent="0" lvl="0" marL="0" rtl="0" algn="l">
                        <a:spcBef>
                          <a:spcPts val="0"/>
                        </a:spcBef>
                        <a:spcAft>
                          <a:spcPts val="0"/>
                        </a:spcAft>
                        <a:buNone/>
                      </a:pPr>
                      <a:r>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68" name="Google Shape;268;p13"/>
          <p:cNvSpPr txBox="1"/>
          <p:nvPr/>
        </p:nvSpPr>
        <p:spPr>
          <a:xfrm>
            <a:off x="838200" y="2048256"/>
            <a:ext cx="107929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105295"/>
                </a:solidFill>
                <a:latin typeface="Trebuchet MS"/>
                <a:ea typeface="Trebuchet MS"/>
                <a:cs typeface="Trebuchet MS"/>
                <a:sym typeface="Trebuchet MS"/>
              </a:rPr>
              <a:t>Example 1</a:t>
            </a:r>
            <a:r>
              <a:rPr b="1" lang="en-US" sz="2000">
                <a:solidFill>
                  <a:srgbClr val="105295"/>
                </a:solidFill>
                <a:latin typeface="Trebuchet MS"/>
                <a:ea typeface="Trebuchet MS"/>
                <a:cs typeface="Trebuchet MS"/>
                <a:sym typeface="Trebuchet MS"/>
              </a:rPr>
              <a:t>: </a:t>
            </a:r>
            <a:r>
              <a:rPr lang="en-US" sz="2000">
                <a:solidFill>
                  <a:srgbClr val="105295"/>
                </a:solidFill>
                <a:latin typeface="Trebuchet MS"/>
                <a:ea typeface="Trebuchet MS"/>
                <a:cs typeface="Trebuchet MS"/>
                <a:sym typeface="Trebuchet MS"/>
              </a:rPr>
              <a:t>Criminal Justice Reform</a:t>
            </a:r>
            <a:endParaRPr/>
          </a:p>
        </p:txBody>
      </p:sp>
      <p:pic>
        <p:nvPicPr>
          <p:cNvPr id="269" name="Google Shape;269;p13"/>
          <p:cNvPicPr preferRelativeResize="0"/>
          <p:nvPr/>
        </p:nvPicPr>
        <p:blipFill rotWithShape="1">
          <a:blip r:embed="rId3">
            <a:alphaModFix/>
          </a:blip>
          <a:srcRect b="-16400" l="0" r="-7712" t="-6631"/>
          <a:stretch/>
        </p:blipFill>
        <p:spPr>
          <a:xfrm>
            <a:off x="1865150" y="3724537"/>
            <a:ext cx="659325" cy="585900"/>
          </a:xfrm>
          <a:prstGeom prst="rect">
            <a:avLst/>
          </a:prstGeom>
          <a:noFill/>
          <a:ln>
            <a:noFill/>
          </a:ln>
        </p:spPr>
      </p:pic>
      <p:sp>
        <p:nvSpPr>
          <p:cNvPr id="270" name="Google Shape;270;p13"/>
          <p:cNvSpPr txBox="1"/>
          <p:nvPr/>
        </p:nvSpPr>
        <p:spPr>
          <a:xfrm>
            <a:off x="838200" y="6344272"/>
            <a:ext cx="10515600" cy="338554"/>
          </a:xfrm>
          <a:prstGeom prst="rect">
            <a:avLst/>
          </a:prstGeom>
          <a:solidFill>
            <a:schemeClr val="lt1"/>
          </a:solidFill>
          <a:ln>
            <a:noFill/>
          </a:ln>
        </p:spPr>
        <p:txBody>
          <a:bodyPr anchorCtr="0" anchor="b" bIns="45700" lIns="91425" spcFirstLastPara="1" rIns="91425" wrap="square" tIns="45700">
            <a:spAutoFit/>
          </a:bodyPr>
          <a:lstStyle/>
          <a:p>
            <a:pPr indent="0" lvl="0" marL="0" marR="0" rtl="0" algn="l">
              <a:spcBef>
                <a:spcPts val="0"/>
              </a:spcBef>
              <a:spcAft>
                <a:spcPts val="0"/>
              </a:spcAft>
              <a:buNone/>
            </a:pPr>
            <a:r>
              <a:t/>
            </a:r>
            <a:endParaRPr/>
          </a:p>
        </p:txBody>
      </p:sp>
      <p:sp>
        <p:nvSpPr>
          <p:cNvPr id="271" name="Google Shape;271;p13"/>
          <p:cNvSpPr txBox="1"/>
          <p:nvPr/>
        </p:nvSpPr>
        <p:spPr>
          <a:xfrm>
            <a:off x="4861075" y="6310275"/>
            <a:ext cx="7202100" cy="3933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800" u="none" cap="none" strike="noStrike">
                <a:solidFill>
                  <a:schemeClr val="dk1"/>
                </a:solidFill>
                <a:latin typeface="Trebuchet MS"/>
                <a:ea typeface="Trebuchet MS"/>
                <a:cs typeface="Trebuchet MS"/>
                <a:sym typeface="Trebuchet MS"/>
              </a:rPr>
              <a:t>(1) Source: </a:t>
            </a:r>
            <a:r>
              <a:rPr lang="en-US" sz="800" u="sng">
                <a:solidFill>
                  <a:schemeClr val="hlink"/>
                </a:solidFill>
                <a:latin typeface="Trebuchet MS"/>
                <a:ea typeface="Trebuchet MS"/>
                <a:cs typeface="Trebuchet MS"/>
                <a:sym typeface="Trebuchet MS"/>
                <a:hlinkClick r:id="rId4"/>
              </a:rPr>
              <a:t>https://www.berkshireeagle.com/news/local/police-reform-compromise-goes-to-baker-without-veto-proof-majority/article_754f081c-34fa-11eb-a33d-bf8c530673be.html</a:t>
            </a:r>
            <a:r>
              <a:rPr lang="en-US" sz="800">
                <a:solidFill>
                  <a:schemeClr val="dk1"/>
                </a:solidFill>
                <a:latin typeface="Trebuchet MS"/>
                <a:ea typeface="Trebuchet MS"/>
                <a:cs typeface="Trebuchet MS"/>
                <a:sym typeface="Trebuchet MS"/>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aphicFrame>
        <p:nvGraphicFramePr>
          <p:cNvPr id="276" name="Google Shape;276;p14"/>
          <p:cNvGraphicFramePr/>
          <p:nvPr/>
        </p:nvGraphicFramePr>
        <p:xfrm>
          <a:off x="838200" y="2785347"/>
          <a:ext cx="3000000" cy="3000000"/>
        </p:xfrm>
        <a:graphic>
          <a:graphicData uri="http://schemas.openxmlformats.org/drawingml/2006/table">
            <a:tbl>
              <a:tblPr bandRow="1" firstRow="1">
                <a:noFill/>
                <a:tableStyleId>{C54B4BCC-E336-4BBA-9F6E-42D45ACECF0F}</a:tableStyleId>
              </a:tblPr>
              <a:tblGrid>
                <a:gridCol w="1584950"/>
                <a:gridCol w="4928625"/>
                <a:gridCol w="4279400"/>
              </a:tblGrid>
              <a:tr h="340400">
                <a:tc>
                  <a:txBody>
                    <a:bodyPr/>
                    <a:lstStyle/>
                    <a:p>
                      <a:pPr indent="0" lvl="0" marL="0" marR="0" rtl="0" algn="ctr">
                        <a:spcBef>
                          <a:spcPts val="0"/>
                        </a:spcBef>
                        <a:spcAft>
                          <a:spcPts val="0"/>
                        </a:spcAft>
                        <a:buNone/>
                      </a:pPr>
                      <a:r>
                        <a:rPr b="1" lang="en-US" sz="1200">
                          <a:solidFill>
                            <a:schemeClr val="lt1"/>
                          </a:solidFill>
                        </a:rPr>
                        <a:t>Issue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05295"/>
                    </a:solidFill>
                  </a:tcPr>
                </a:tc>
                <a:tc>
                  <a:txBody>
                    <a:bodyPr/>
                    <a:lstStyle/>
                    <a:p>
                      <a:pPr indent="0" lvl="0" marL="0" marR="0" rtl="0" algn="ctr">
                        <a:spcBef>
                          <a:spcPts val="0"/>
                        </a:spcBef>
                        <a:spcAft>
                          <a:spcPts val="0"/>
                        </a:spcAft>
                        <a:buNone/>
                      </a:pPr>
                      <a:r>
                        <a:rPr lang="en-US" sz="1200"/>
                        <a:t>Close to Home</a:t>
                      </a:r>
                      <a:endParaRPr b="1" baseline="30000" sz="12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05295"/>
                    </a:solidFill>
                  </a:tcPr>
                </a:tc>
                <a:tc>
                  <a:txBody>
                    <a:bodyPr/>
                    <a:lstStyle/>
                    <a:p>
                      <a:pPr indent="0" lvl="0" marL="0" marR="0" rtl="0" algn="ctr">
                        <a:spcBef>
                          <a:spcPts val="0"/>
                        </a:spcBef>
                        <a:spcAft>
                          <a:spcPts val="0"/>
                        </a:spcAft>
                        <a:buNone/>
                      </a:pPr>
                      <a:r>
                        <a:rPr b="1" lang="en-US" sz="1200">
                          <a:solidFill>
                            <a:schemeClr val="lt1"/>
                          </a:solidFill>
                        </a:rPr>
                        <a:t>State House has Failed</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05295"/>
                    </a:solidFill>
                  </a:tcPr>
                </a:tc>
              </a:tr>
              <a:tr h="2951450">
                <a:tc>
                  <a:txBody>
                    <a:bodyPr/>
                    <a:lstStyle/>
                    <a:p>
                      <a:pPr indent="0" lvl="0" marL="0" marR="0" rtl="0" algn="ctr">
                        <a:spcBef>
                          <a:spcPts val="0"/>
                        </a:spcBef>
                        <a:spcAft>
                          <a:spcPts val="0"/>
                        </a:spcAft>
                        <a:buNone/>
                      </a:pPr>
                      <a:r>
                        <a:rPr b="1" lang="en-US" sz="1000">
                          <a:solidFill>
                            <a:schemeClr val="dk1"/>
                          </a:solidFill>
                        </a:rPr>
                        <a:t>Immigrants Rights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146050" lvl="0" marL="171450" marR="0" rtl="0" algn="l">
                        <a:lnSpc>
                          <a:spcPct val="100000"/>
                        </a:lnSpc>
                        <a:spcBef>
                          <a:spcPts val="0"/>
                        </a:spcBef>
                        <a:spcAft>
                          <a:spcPts val="0"/>
                        </a:spcAft>
                        <a:buClr>
                          <a:schemeClr val="dk1"/>
                        </a:buClr>
                        <a:buSzPts val="1300"/>
                        <a:buFont typeface="Arial"/>
                        <a:buChar char="•"/>
                      </a:pPr>
                      <a:r>
                        <a:rPr lang="en-US" sz="1300"/>
                        <a:t>There are an estimated 10,000 immigrants in the Berkshires</a:t>
                      </a:r>
                      <a:r>
                        <a:rPr baseline="30000" lang="en-US" sz="1300"/>
                        <a:t>1</a:t>
                      </a:r>
                      <a:endParaRPr baseline="30000" sz="1300"/>
                    </a:p>
                    <a:p>
                      <a:pPr indent="0" lvl="0" marL="457200" marR="0" rtl="0" algn="l">
                        <a:lnSpc>
                          <a:spcPct val="100000"/>
                        </a:lnSpc>
                        <a:spcBef>
                          <a:spcPts val="0"/>
                        </a:spcBef>
                        <a:spcAft>
                          <a:spcPts val="0"/>
                        </a:spcAft>
                        <a:buNone/>
                      </a:pPr>
                      <a:r>
                        <a:t/>
                      </a:r>
                      <a:endParaRPr sz="1300"/>
                    </a:p>
                    <a:p>
                      <a:pPr indent="-146050" lvl="0" marL="171450" marR="0" rtl="0" algn="l">
                        <a:lnSpc>
                          <a:spcPct val="100000"/>
                        </a:lnSpc>
                        <a:spcBef>
                          <a:spcPts val="0"/>
                        </a:spcBef>
                        <a:spcAft>
                          <a:spcPts val="0"/>
                        </a:spcAft>
                        <a:buSzPts val="1300"/>
                        <a:buChar char="•"/>
                      </a:pPr>
                      <a:r>
                        <a:rPr lang="en-US" sz="1300"/>
                        <a:t>In 2019, Great Barrington Police assisted ICE in detaining an immigrant worker.</a:t>
                      </a:r>
                      <a:r>
                        <a:rPr baseline="30000" lang="en-US" sz="1300"/>
                        <a:t>2</a:t>
                      </a:r>
                      <a:endParaRPr baseline="30000" sz="1300"/>
                    </a:p>
                    <a:p>
                      <a:pPr indent="-63500" lvl="0" marL="171450" marR="0" rtl="0" algn="l">
                        <a:lnSpc>
                          <a:spcPct val="100000"/>
                        </a:lnSpc>
                        <a:spcBef>
                          <a:spcPts val="0"/>
                        </a:spcBef>
                        <a:spcAft>
                          <a:spcPts val="0"/>
                        </a:spcAft>
                        <a:buClr>
                          <a:schemeClr val="dk1"/>
                        </a:buClr>
                        <a:buSzPts val="1700"/>
                        <a:buFont typeface="Arial"/>
                        <a:buNone/>
                      </a:pPr>
                      <a:r>
                        <a:t/>
                      </a:r>
                      <a:endParaRPr sz="1300">
                        <a:solidFill>
                          <a:schemeClr val="dk1"/>
                        </a:solidFill>
                        <a:latin typeface="Trebuchet MS"/>
                        <a:ea typeface="Trebuchet MS"/>
                        <a:cs typeface="Trebuchet MS"/>
                        <a:sym typeface="Trebuchet MS"/>
                      </a:endParaRPr>
                    </a:p>
                    <a:p>
                      <a:pPr indent="-146050" lvl="0" marL="171450" marR="0" rtl="0" algn="l">
                        <a:lnSpc>
                          <a:spcPct val="100000"/>
                        </a:lnSpc>
                        <a:spcBef>
                          <a:spcPts val="0"/>
                        </a:spcBef>
                        <a:spcAft>
                          <a:spcPts val="0"/>
                        </a:spcAft>
                        <a:buClr>
                          <a:schemeClr val="dk1"/>
                        </a:buClr>
                        <a:buSzPts val="1300"/>
                        <a:buFont typeface="Arial"/>
                        <a:buChar char="•"/>
                      </a:pPr>
                      <a:r>
                        <a:rPr lang="en-US" sz="1300">
                          <a:solidFill>
                            <a:schemeClr val="dk1"/>
                          </a:solidFill>
                          <a:latin typeface="Trebuchet MS"/>
                          <a:ea typeface="Trebuchet MS"/>
                          <a:cs typeface="Trebuchet MS"/>
                          <a:sym typeface="Trebuchet MS"/>
                        </a:rPr>
                        <a:t>15 states and D.C. offer driver’s licenses to all qualified drivers</a:t>
                      </a:r>
                      <a:r>
                        <a:rPr baseline="30000" lang="en-US" sz="1300"/>
                        <a:t>3</a:t>
                      </a:r>
                      <a:endParaRPr b="0" i="0" sz="600" u="none" cap="none" strike="noStrike">
                        <a:solidFill>
                          <a:schemeClr val="dk1"/>
                        </a:solidFill>
                        <a:latin typeface="Trebuchet MS"/>
                        <a:ea typeface="Trebuchet MS"/>
                        <a:cs typeface="Trebuchet MS"/>
                        <a:sym typeface="Trebuchet M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171450" lvl="0" marL="171450" marR="0" rtl="0" algn="l">
                        <a:lnSpc>
                          <a:spcPct val="100000"/>
                        </a:lnSpc>
                        <a:spcBef>
                          <a:spcPts val="0"/>
                        </a:spcBef>
                        <a:spcAft>
                          <a:spcPts val="0"/>
                        </a:spcAft>
                        <a:buClr>
                          <a:srgbClr val="105295"/>
                        </a:buClr>
                        <a:buSzPts val="1300"/>
                        <a:buFont typeface="Arial"/>
                        <a:buChar char="•"/>
                      </a:pPr>
                      <a:r>
                        <a:rPr b="1" lang="en-US" sz="1300">
                          <a:solidFill>
                            <a:srgbClr val="105295"/>
                          </a:solidFill>
                          <a:latin typeface="Trebuchet MS"/>
                          <a:ea typeface="Trebuchet MS"/>
                          <a:cs typeface="Trebuchet MS"/>
                          <a:sym typeface="Trebuchet MS"/>
                        </a:rPr>
                        <a:t>Trust Act (2015):</a:t>
                      </a:r>
                      <a:r>
                        <a:rPr b="0" lang="en-US" sz="1300">
                          <a:solidFill>
                            <a:srgbClr val="105295"/>
                          </a:solidFill>
                          <a:latin typeface="Trebuchet MS"/>
                          <a:ea typeface="Trebuchet MS"/>
                          <a:cs typeface="Trebuchet MS"/>
                          <a:sym typeface="Trebuchet MS"/>
                        </a:rPr>
                        <a:t> </a:t>
                      </a:r>
                      <a:r>
                        <a:rPr b="0" lang="en-US" sz="1300">
                          <a:solidFill>
                            <a:schemeClr val="dk1"/>
                          </a:solidFill>
                          <a:latin typeface="Trebuchet MS"/>
                          <a:ea typeface="Trebuchet MS"/>
                          <a:cs typeface="Trebuchet MS"/>
                          <a:sym typeface="Trebuchet MS"/>
                        </a:rPr>
                        <a:t>Blocks state and local police from acting on behalf of federal immigration officers </a:t>
                      </a:r>
                      <a:endParaRPr/>
                    </a:p>
                    <a:p>
                      <a:pPr indent="-285750" lvl="1" marL="742950" marR="0" rtl="0" algn="l">
                        <a:lnSpc>
                          <a:spcPct val="100000"/>
                        </a:lnSpc>
                        <a:spcBef>
                          <a:spcPts val="0"/>
                        </a:spcBef>
                        <a:spcAft>
                          <a:spcPts val="0"/>
                        </a:spcAft>
                        <a:buClr>
                          <a:srgbClr val="C00200"/>
                        </a:buClr>
                        <a:buSzPts val="1300"/>
                        <a:buFont typeface="Courier New"/>
                        <a:buChar char="o"/>
                      </a:pPr>
                      <a:r>
                        <a:rPr b="0" i="0" lang="en-US" sz="1300" u="sng" cap="none" strike="noStrike">
                          <a:solidFill>
                            <a:srgbClr val="C00200"/>
                          </a:solidFill>
                          <a:latin typeface="Trebuchet MS"/>
                          <a:ea typeface="Trebuchet MS"/>
                          <a:cs typeface="Trebuchet MS"/>
                          <a:sym typeface="Trebuchet MS"/>
                        </a:rPr>
                        <a:t>Under “study” since 2016</a:t>
                      </a:r>
                      <a:endParaRPr/>
                    </a:p>
                    <a:p>
                      <a:pPr indent="0" lvl="1" marL="457200" marR="0" rtl="0" algn="l">
                        <a:lnSpc>
                          <a:spcPct val="100000"/>
                        </a:lnSpc>
                        <a:spcBef>
                          <a:spcPts val="0"/>
                        </a:spcBef>
                        <a:spcAft>
                          <a:spcPts val="0"/>
                        </a:spcAft>
                        <a:buClr>
                          <a:schemeClr val="dk1"/>
                        </a:buClr>
                        <a:buSzPts val="1300"/>
                        <a:buFont typeface="Courier New"/>
                        <a:buNone/>
                      </a:pPr>
                      <a:r>
                        <a:t/>
                      </a:r>
                      <a:endParaRPr sz="1300" u="none" cap="none" strike="noStrike">
                        <a:solidFill>
                          <a:schemeClr val="dk1"/>
                        </a:solidFill>
                        <a:latin typeface="Trebuchet MS"/>
                        <a:ea typeface="Trebuchet MS"/>
                        <a:cs typeface="Trebuchet MS"/>
                        <a:sym typeface="Trebuchet MS"/>
                      </a:endParaRPr>
                    </a:p>
                    <a:p>
                      <a:pPr indent="-171450" lvl="0" marL="171450" marR="0" rtl="0" algn="l">
                        <a:lnSpc>
                          <a:spcPct val="100000"/>
                        </a:lnSpc>
                        <a:spcBef>
                          <a:spcPts val="0"/>
                        </a:spcBef>
                        <a:spcAft>
                          <a:spcPts val="0"/>
                        </a:spcAft>
                        <a:buClr>
                          <a:srgbClr val="105295"/>
                        </a:buClr>
                        <a:buSzPts val="1300"/>
                        <a:buFont typeface="Arial"/>
                        <a:buChar char="•"/>
                      </a:pPr>
                      <a:r>
                        <a:rPr b="1" lang="en-US" sz="1300">
                          <a:solidFill>
                            <a:srgbClr val="105295"/>
                          </a:solidFill>
                          <a:latin typeface="Trebuchet MS"/>
                          <a:ea typeface="Trebuchet MS"/>
                          <a:cs typeface="Trebuchet MS"/>
                          <a:sym typeface="Trebuchet MS"/>
                        </a:rPr>
                        <a:t>Safe Communities Act (2017)</a:t>
                      </a:r>
                      <a:r>
                        <a:rPr lang="en-US" sz="1300">
                          <a:solidFill>
                            <a:srgbClr val="105295"/>
                          </a:solidFill>
                          <a:latin typeface="Trebuchet MS"/>
                          <a:ea typeface="Trebuchet MS"/>
                          <a:cs typeface="Trebuchet MS"/>
                          <a:sym typeface="Trebuchet MS"/>
                        </a:rPr>
                        <a:t>:</a:t>
                      </a:r>
                      <a:r>
                        <a:rPr lang="en-US" sz="1300">
                          <a:solidFill>
                            <a:schemeClr val="dk1"/>
                          </a:solidFill>
                          <a:latin typeface="Trebuchet MS"/>
                          <a:ea typeface="Trebuchet MS"/>
                          <a:cs typeface="Trebuchet MS"/>
                          <a:sym typeface="Trebuchet MS"/>
                        </a:rPr>
                        <a:t> </a:t>
                      </a:r>
                      <a:r>
                        <a:rPr b="0" lang="en-US" sz="1300">
                          <a:solidFill>
                            <a:schemeClr val="dk1"/>
                          </a:solidFill>
                          <a:latin typeface="Trebuchet MS"/>
                          <a:ea typeface="Trebuchet MS"/>
                          <a:cs typeface="Trebuchet MS"/>
                          <a:sym typeface="Trebuchet MS"/>
                        </a:rPr>
                        <a:t>Blocks state and local police from acting on behalf of federal immigration officers</a:t>
                      </a:r>
                      <a:endParaRPr/>
                    </a:p>
                    <a:p>
                      <a:pPr indent="-285750" lvl="1" marL="742950" marR="0" rtl="0" algn="l">
                        <a:lnSpc>
                          <a:spcPct val="100000"/>
                        </a:lnSpc>
                        <a:spcBef>
                          <a:spcPts val="0"/>
                        </a:spcBef>
                        <a:spcAft>
                          <a:spcPts val="0"/>
                        </a:spcAft>
                        <a:buClr>
                          <a:srgbClr val="C00200"/>
                        </a:buClr>
                        <a:buSzPts val="1300"/>
                        <a:buFont typeface="Courier New"/>
                        <a:buChar char="o"/>
                      </a:pPr>
                      <a:r>
                        <a:rPr b="0" i="0" lang="en-US" sz="1300" u="sng" cap="none" strike="noStrike">
                          <a:solidFill>
                            <a:srgbClr val="C00200"/>
                          </a:solidFill>
                          <a:latin typeface="Trebuchet MS"/>
                          <a:ea typeface="Trebuchet MS"/>
                          <a:cs typeface="Trebuchet MS"/>
                          <a:sym typeface="Trebuchet MS"/>
                        </a:rPr>
                        <a:t>Under “study” since 2018</a:t>
                      </a:r>
                      <a:r>
                        <a:rPr b="0" i="0" lang="en-US" sz="1300" u="none" cap="none" strike="noStrike">
                          <a:solidFill>
                            <a:srgbClr val="C00200"/>
                          </a:solidFill>
                          <a:latin typeface="Trebuchet MS"/>
                          <a:ea typeface="Trebuchet MS"/>
                          <a:cs typeface="Trebuchet MS"/>
                          <a:sym typeface="Trebuchet MS"/>
                        </a:rPr>
                        <a:t> </a:t>
                      </a:r>
                      <a:endParaRPr/>
                    </a:p>
                    <a:p>
                      <a:pPr indent="0" lvl="1" marL="457200" marR="0" rtl="0" algn="l">
                        <a:lnSpc>
                          <a:spcPct val="100000"/>
                        </a:lnSpc>
                        <a:spcBef>
                          <a:spcPts val="0"/>
                        </a:spcBef>
                        <a:spcAft>
                          <a:spcPts val="0"/>
                        </a:spcAft>
                        <a:buClr>
                          <a:schemeClr val="dk1"/>
                        </a:buClr>
                        <a:buSzPts val="1300"/>
                        <a:buFont typeface="Courier New"/>
                        <a:buNone/>
                      </a:pPr>
                      <a:r>
                        <a:t/>
                      </a:r>
                      <a:endParaRPr b="0" i="0" sz="1300" u="none" cap="none" strike="noStrike">
                        <a:solidFill>
                          <a:srgbClr val="C00000"/>
                        </a:solidFill>
                        <a:latin typeface="Trebuchet MS"/>
                        <a:ea typeface="Trebuchet MS"/>
                        <a:cs typeface="Trebuchet MS"/>
                        <a:sym typeface="Trebuchet MS"/>
                      </a:endParaRPr>
                    </a:p>
                    <a:p>
                      <a:pPr indent="-171450" lvl="0" marL="171450" marR="0" rtl="0" algn="l">
                        <a:lnSpc>
                          <a:spcPct val="100000"/>
                        </a:lnSpc>
                        <a:spcBef>
                          <a:spcPts val="0"/>
                        </a:spcBef>
                        <a:spcAft>
                          <a:spcPts val="0"/>
                        </a:spcAft>
                        <a:buClr>
                          <a:srgbClr val="105295"/>
                        </a:buClr>
                        <a:buSzPts val="1300"/>
                        <a:buFont typeface="Arial"/>
                        <a:buChar char="•"/>
                      </a:pPr>
                      <a:r>
                        <a:rPr b="1" lang="en-US" sz="1300">
                          <a:solidFill>
                            <a:srgbClr val="105295"/>
                          </a:solidFill>
                          <a:latin typeface="Trebuchet MS"/>
                          <a:ea typeface="Trebuchet MS"/>
                          <a:cs typeface="Trebuchet MS"/>
                          <a:sym typeface="Trebuchet MS"/>
                        </a:rPr>
                        <a:t>Work and Family Mobility Act (2019): </a:t>
                      </a:r>
                      <a:r>
                        <a:rPr b="0" lang="en-US" sz="1300">
                          <a:solidFill>
                            <a:schemeClr val="dk1"/>
                          </a:solidFill>
                          <a:latin typeface="Trebuchet MS"/>
                          <a:ea typeface="Trebuchet MS"/>
                          <a:cs typeface="Trebuchet MS"/>
                          <a:sym typeface="Trebuchet MS"/>
                        </a:rPr>
                        <a:t>Enables all qualified state residents to apply for a driver’s license</a:t>
                      </a:r>
                      <a:endParaRPr/>
                    </a:p>
                    <a:p>
                      <a:pPr indent="-285750" lvl="1" marL="742950" marR="0" rtl="0" algn="l">
                        <a:lnSpc>
                          <a:spcPct val="100000"/>
                        </a:lnSpc>
                        <a:spcBef>
                          <a:spcPts val="0"/>
                        </a:spcBef>
                        <a:spcAft>
                          <a:spcPts val="0"/>
                        </a:spcAft>
                        <a:buClr>
                          <a:srgbClr val="C00200"/>
                        </a:buClr>
                        <a:buSzPts val="1300"/>
                        <a:buFont typeface="Courier New"/>
                        <a:buChar char="o"/>
                      </a:pPr>
                      <a:r>
                        <a:rPr b="0" i="0" lang="en-US" sz="1300" u="sng" cap="none" strike="noStrike">
                          <a:solidFill>
                            <a:srgbClr val="C00200"/>
                          </a:solidFill>
                          <a:latin typeface="Trebuchet MS"/>
                          <a:ea typeface="Trebuchet MS"/>
                          <a:cs typeface="Trebuchet MS"/>
                          <a:sym typeface="Trebuchet MS"/>
                        </a:rPr>
                        <a:t>Stuck in Ways and Means Committee</a:t>
                      </a:r>
                      <a:endParaRPr b="0" i="0" sz="1300" u="none" cap="none" strike="noStrike">
                        <a:solidFill>
                          <a:schemeClr val="dk1"/>
                        </a:solidFill>
                        <a:latin typeface="Trebuchet MS"/>
                        <a:ea typeface="Trebuchet MS"/>
                        <a:cs typeface="Trebuchet MS"/>
                        <a:sym typeface="Trebuchet M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77" name="Google Shape;277;p14"/>
          <p:cNvSpPr txBox="1"/>
          <p:nvPr/>
        </p:nvSpPr>
        <p:spPr>
          <a:xfrm>
            <a:off x="838200" y="2048256"/>
            <a:ext cx="107929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105295"/>
                </a:solidFill>
                <a:latin typeface="Trebuchet MS"/>
                <a:ea typeface="Trebuchet MS"/>
                <a:cs typeface="Trebuchet MS"/>
                <a:sym typeface="Trebuchet MS"/>
              </a:rPr>
              <a:t>Example 2: Protecting Immigrants from Trump’s Policies</a:t>
            </a:r>
            <a:endParaRPr/>
          </a:p>
        </p:txBody>
      </p:sp>
      <p:sp>
        <p:nvSpPr>
          <p:cNvPr id="278" name="Google Shape;278;p14"/>
          <p:cNvSpPr txBox="1"/>
          <p:nvPr/>
        </p:nvSpPr>
        <p:spPr>
          <a:xfrm>
            <a:off x="838200" y="6414172"/>
            <a:ext cx="10515600" cy="338700"/>
          </a:xfrm>
          <a:prstGeom prst="rect">
            <a:avLst/>
          </a:prstGeom>
          <a:solidFill>
            <a:schemeClr val="lt1"/>
          </a:solid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Trebuchet MS"/>
                <a:ea typeface="Trebuchet MS"/>
                <a:cs typeface="Trebuchet MS"/>
                <a:sym typeface="Trebuchet MS"/>
              </a:rPr>
              <a:t>(1) Source: Berkshire Immigrant Center</a:t>
            </a:r>
            <a:endParaRPr sz="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US" sz="800">
                <a:solidFill>
                  <a:schemeClr val="dk1"/>
                </a:solidFill>
                <a:latin typeface="Trebuchet MS"/>
                <a:ea typeface="Trebuchet MS"/>
                <a:cs typeface="Trebuchet MS"/>
                <a:sym typeface="Trebuchet MS"/>
              </a:rPr>
              <a:t>(2) Source: https://theberkshireedge.com/in-frightening-display-ice-agents-arrest-immigrant-worker-on-main-street/</a:t>
            </a:r>
            <a:endParaRPr sz="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US" sz="800">
                <a:solidFill>
                  <a:schemeClr val="dk1"/>
                </a:solidFill>
                <a:latin typeface="Trebuchet MS"/>
                <a:ea typeface="Trebuchet MS"/>
                <a:cs typeface="Trebuchet MS"/>
                <a:sym typeface="Trebuchet MS"/>
              </a:rPr>
              <a:t>(3) Source: https://www.ncsl.org/research/immigration/states-offering-driver-s-licenses-to-immigrants.aspx</a:t>
            </a:r>
            <a:endParaRPr/>
          </a:p>
        </p:txBody>
      </p:sp>
      <p:pic>
        <p:nvPicPr>
          <p:cNvPr id="279" name="Google Shape;279;p14"/>
          <p:cNvPicPr preferRelativeResize="0"/>
          <p:nvPr/>
        </p:nvPicPr>
        <p:blipFill rotWithShape="1">
          <a:blip r:embed="rId3">
            <a:alphaModFix/>
          </a:blip>
          <a:srcRect b="0" l="0" r="0" t="0"/>
          <a:stretch/>
        </p:blipFill>
        <p:spPr>
          <a:xfrm>
            <a:off x="1426378" y="4062621"/>
            <a:ext cx="406746" cy="406746"/>
          </a:xfrm>
          <a:prstGeom prst="rect">
            <a:avLst/>
          </a:prstGeom>
          <a:noFill/>
          <a:ln>
            <a:noFill/>
          </a:ln>
        </p:spPr>
      </p:pic>
      <p:graphicFrame>
        <p:nvGraphicFramePr>
          <p:cNvPr id="280" name="Google Shape;280;p14"/>
          <p:cNvGraphicFramePr/>
          <p:nvPr/>
        </p:nvGraphicFramePr>
        <p:xfrm>
          <a:off x="3728825" y="4627506"/>
          <a:ext cx="3000000" cy="3000000"/>
        </p:xfrm>
        <a:graphic>
          <a:graphicData uri="http://schemas.openxmlformats.org/drawingml/2006/table">
            <a:tbl>
              <a:tblPr bandRow="1" firstRow="1">
                <a:noFill/>
                <a:tableStyleId>{C54B4BCC-E336-4BBA-9F6E-42D45ACECF0F}</a:tableStyleId>
              </a:tblPr>
              <a:tblGrid>
                <a:gridCol w="1102625"/>
                <a:gridCol w="1102625"/>
              </a:tblGrid>
              <a:tr h="152500">
                <a:tc>
                  <a:txBody>
                    <a:bodyPr/>
                    <a:lstStyle/>
                    <a:p>
                      <a:pPr indent="0" lvl="0" marL="0" marR="0" rtl="0" algn="ctr">
                        <a:spcBef>
                          <a:spcPts val="0"/>
                        </a:spcBef>
                        <a:spcAft>
                          <a:spcPts val="0"/>
                        </a:spcAft>
                        <a:buNone/>
                      </a:pPr>
                      <a:r>
                        <a:rPr b="0" i="1" lang="en-US" sz="1200">
                          <a:solidFill>
                            <a:schemeClr val="dk1"/>
                          </a:solidFill>
                        </a:rPr>
                        <a:t>California</a:t>
                      </a:r>
                      <a:endParaRPr/>
                    </a:p>
                  </a:txBody>
                  <a:tcPr marT="0" marB="0" marR="0" marL="0">
                    <a:lnL cap="flat" cmpd="sng" w="12700">
                      <a:solidFill>
                        <a:srgbClr val="EDA63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EDA63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1" lang="en-US" sz="1200">
                          <a:solidFill>
                            <a:schemeClr val="dk1"/>
                          </a:solidFill>
                        </a:rPr>
                        <a:t>New Jersey</a:t>
                      </a:r>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EDA631"/>
                      </a:solidFill>
                      <a:prstDash val="solid"/>
                      <a:round/>
                      <a:headEnd len="sm" w="sm" type="none"/>
                      <a:tailEnd len="sm" w="sm" type="none"/>
                    </a:lnR>
                    <a:lnT cap="flat" cmpd="sng" w="12700">
                      <a:solidFill>
                        <a:srgbClr val="EDA63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00">
                <a:tc>
                  <a:txBody>
                    <a:bodyPr/>
                    <a:lstStyle/>
                    <a:p>
                      <a:pPr indent="0" lvl="0" marL="0" marR="0" rtl="0" algn="ctr">
                        <a:spcBef>
                          <a:spcPts val="0"/>
                        </a:spcBef>
                        <a:spcAft>
                          <a:spcPts val="0"/>
                        </a:spcAft>
                        <a:buNone/>
                      </a:pPr>
                      <a:r>
                        <a:rPr i="1" lang="en-US" sz="1200">
                          <a:solidFill>
                            <a:schemeClr val="dk1"/>
                          </a:solidFill>
                        </a:rPr>
                        <a:t>Colorado</a:t>
                      </a:r>
                      <a:endParaRPr/>
                    </a:p>
                  </a:txBody>
                  <a:tcPr marT="0" marB="0" marR="0" marL="0">
                    <a:lnL cap="flat" cmpd="sng" w="12700">
                      <a:solidFill>
                        <a:srgbClr val="EDA63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i="1" lang="en-US" sz="1200">
                          <a:solidFill>
                            <a:schemeClr val="dk1"/>
                          </a:solidFill>
                        </a:rPr>
                        <a:t>New Mexico</a:t>
                      </a:r>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EDA63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00">
                <a:tc>
                  <a:txBody>
                    <a:bodyPr/>
                    <a:lstStyle/>
                    <a:p>
                      <a:pPr indent="0" lvl="0" marL="0" marR="0" rtl="0" algn="ctr">
                        <a:spcBef>
                          <a:spcPts val="0"/>
                        </a:spcBef>
                        <a:spcAft>
                          <a:spcPts val="0"/>
                        </a:spcAft>
                        <a:buNone/>
                      </a:pPr>
                      <a:r>
                        <a:rPr i="1" lang="en-US" sz="1200">
                          <a:solidFill>
                            <a:schemeClr val="dk1"/>
                          </a:solidFill>
                        </a:rPr>
                        <a:t>Connecticut </a:t>
                      </a:r>
                      <a:endParaRPr/>
                    </a:p>
                  </a:txBody>
                  <a:tcPr marT="0" marB="0" marR="0" marL="0">
                    <a:lnL cap="flat" cmpd="sng" w="12700">
                      <a:solidFill>
                        <a:srgbClr val="EDA63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i="1" lang="en-US" sz="1200">
                          <a:solidFill>
                            <a:schemeClr val="dk1"/>
                          </a:solidFill>
                        </a:rPr>
                        <a:t>New York</a:t>
                      </a:r>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EDA63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00">
                <a:tc>
                  <a:txBody>
                    <a:bodyPr/>
                    <a:lstStyle/>
                    <a:p>
                      <a:pPr indent="0" lvl="0" marL="0" marR="0" rtl="0" algn="ctr">
                        <a:spcBef>
                          <a:spcPts val="0"/>
                        </a:spcBef>
                        <a:spcAft>
                          <a:spcPts val="0"/>
                        </a:spcAft>
                        <a:buNone/>
                      </a:pPr>
                      <a:r>
                        <a:rPr i="1" lang="en-US" sz="1200">
                          <a:solidFill>
                            <a:schemeClr val="dk1"/>
                          </a:solidFill>
                        </a:rPr>
                        <a:t>Delaware</a:t>
                      </a:r>
                      <a:endParaRPr/>
                    </a:p>
                  </a:txBody>
                  <a:tcPr marT="0" marB="0" marR="0" marL="0">
                    <a:lnL cap="flat" cmpd="sng" w="12700">
                      <a:solidFill>
                        <a:srgbClr val="EDA63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i="1" lang="en-US" sz="1200">
                          <a:solidFill>
                            <a:schemeClr val="dk1"/>
                          </a:solidFill>
                        </a:rPr>
                        <a:t>Oregon</a:t>
                      </a:r>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EDA63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00">
                <a:tc>
                  <a:txBody>
                    <a:bodyPr/>
                    <a:lstStyle/>
                    <a:p>
                      <a:pPr indent="0" lvl="0" marL="0" marR="0" rtl="0" algn="ctr">
                        <a:spcBef>
                          <a:spcPts val="0"/>
                        </a:spcBef>
                        <a:spcAft>
                          <a:spcPts val="0"/>
                        </a:spcAft>
                        <a:buNone/>
                      </a:pPr>
                      <a:r>
                        <a:rPr i="1" lang="en-US" sz="1200">
                          <a:solidFill>
                            <a:schemeClr val="dk1"/>
                          </a:solidFill>
                        </a:rPr>
                        <a:t>Hawaii</a:t>
                      </a:r>
                      <a:endParaRPr/>
                    </a:p>
                  </a:txBody>
                  <a:tcPr marT="0" marB="0" marR="0" marL="0">
                    <a:lnL cap="flat" cmpd="sng" w="12700">
                      <a:solidFill>
                        <a:srgbClr val="EDA63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i="1" lang="en-US" sz="1200">
                          <a:solidFill>
                            <a:schemeClr val="dk1"/>
                          </a:solidFill>
                        </a:rPr>
                        <a:t>Utah</a:t>
                      </a:r>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EDA63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00">
                <a:tc>
                  <a:txBody>
                    <a:bodyPr/>
                    <a:lstStyle/>
                    <a:p>
                      <a:pPr indent="0" lvl="0" marL="0" marR="0" rtl="0" algn="ctr">
                        <a:spcBef>
                          <a:spcPts val="0"/>
                        </a:spcBef>
                        <a:spcAft>
                          <a:spcPts val="0"/>
                        </a:spcAft>
                        <a:buNone/>
                      </a:pPr>
                      <a:r>
                        <a:rPr i="1" lang="en-US" sz="1200">
                          <a:solidFill>
                            <a:schemeClr val="dk1"/>
                          </a:solidFill>
                        </a:rPr>
                        <a:t>Illinois</a:t>
                      </a:r>
                      <a:endParaRPr/>
                    </a:p>
                  </a:txBody>
                  <a:tcPr marT="0" marB="0" marR="0" marL="0">
                    <a:lnL cap="flat" cmpd="sng" w="12700">
                      <a:solidFill>
                        <a:srgbClr val="EDA63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i="1" lang="en-US" sz="1200">
                          <a:solidFill>
                            <a:schemeClr val="dk1"/>
                          </a:solidFill>
                        </a:rPr>
                        <a:t>Vermont </a:t>
                      </a:r>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EDA63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00">
                <a:tc>
                  <a:txBody>
                    <a:bodyPr/>
                    <a:lstStyle/>
                    <a:p>
                      <a:pPr indent="0" lvl="0" marL="0" marR="0" rtl="0" algn="ctr">
                        <a:spcBef>
                          <a:spcPts val="0"/>
                        </a:spcBef>
                        <a:spcAft>
                          <a:spcPts val="0"/>
                        </a:spcAft>
                        <a:buNone/>
                      </a:pPr>
                      <a:r>
                        <a:rPr i="1" lang="en-US" sz="1200">
                          <a:solidFill>
                            <a:schemeClr val="dk1"/>
                          </a:solidFill>
                        </a:rPr>
                        <a:t>Maryland</a:t>
                      </a:r>
                      <a:endParaRPr/>
                    </a:p>
                  </a:txBody>
                  <a:tcPr marT="0" marB="0" marR="0" marL="0">
                    <a:lnL cap="flat" cmpd="sng" w="12700">
                      <a:solidFill>
                        <a:srgbClr val="EDA63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i="1" lang="en-US" sz="1200">
                          <a:solidFill>
                            <a:schemeClr val="dk1"/>
                          </a:solidFill>
                        </a:rPr>
                        <a:t>Washington</a:t>
                      </a:r>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EDA63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00000">
                <a:tc>
                  <a:txBody>
                    <a:bodyPr/>
                    <a:lstStyle/>
                    <a:p>
                      <a:pPr indent="0" lvl="0" marL="0" marR="0" rtl="0" algn="ctr">
                        <a:lnSpc>
                          <a:spcPct val="100000"/>
                        </a:lnSpc>
                        <a:spcBef>
                          <a:spcPts val="0"/>
                        </a:spcBef>
                        <a:spcAft>
                          <a:spcPts val="0"/>
                        </a:spcAft>
                        <a:buClr>
                          <a:schemeClr val="dk1"/>
                        </a:buClr>
                        <a:buSzPts val="1200"/>
                        <a:buFont typeface="Trebuchet MS"/>
                        <a:buNone/>
                      </a:pPr>
                      <a:r>
                        <a:rPr i="1" lang="en-US" sz="1200">
                          <a:solidFill>
                            <a:schemeClr val="dk1"/>
                          </a:solidFill>
                        </a:rPr>
                        <a:t>Nevada</a:t>
                      </a:r>
                      <a:endParaRPr/>
                    </a:p>
                  </a:txBody>
                  <a:tcPr marT="0" marB="0" marR="0" marL="0">
                    <a:lnL cap="flat" cmpd="sng" w="12700">
                      <a:solidFill>
                        <a:srgbClr val="EDA63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DA631"/>
                      </a:solidFill>
                      <a:prstDash val="solid"/>
                      <a:round/>
                      <a:headEnd len="sm" w="sm" type="none"/>
                      <a:tailEnd len="sm" w="sm" type="none"/>
                    </a:lnB>
                  </a:tcPr>
                </a:tc>
                <a:tc>
                  <a:txBody>
                    <a:bodyPr/>
                    <a:lstStyle/>
                    <a:p>
                      <a:pPr indent="0" lvl="0" marL="0" marR="0" rtl="0" algn="ctr">
                        <a:spcBef>
                          <a:spcPts val="0"/>
                        </a:spcBef>
                        <a:spcAft>
                          <a:spcPts val="0"/>
                        </a:spcAft>
                        <a:buNone/>
                      </a:pPr>
                      <a:r>
                        <a:t/>
                      </a:r>
                      <a:endParaRPr i="1" sz="1200">
                        <a:solidFill>
                          <a:schemeClr val="dk1"/>
                        </a:solidFill>
                      </a:endParaRPr>
                    </a:p>
                  </a:txBody>
                  <a:tcPr marT="0" marB="0" marR="0" marL="0">
                    <a:lnL cap="flat" cmpd="sng" w="9525">
                      <a:solidFill>
                        <a:srgbClr val="000000">
                          <a:alpha val="0"/>
                        </a:srgbClr>
                      </a:solidFill>
                      <a:prstDash val="solid"/>
                      <a:round/>
                      <a:headEnd len="sm" w="sm" type="none"/>
                      <a:tailEnd len="sm" w="sm" type="none"/>
                    </a:lnL>
                    <a:lnR cap="flat" cmpd="sng" w="12700">
                      <a:solidFill>
                        <a:srgbClr val="EDA63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DA631"/>
                      </a:solidFill>
                      <a:prstDash val="solid"/>
                      <a:round/>
                      <a:headEnd len="sm" w="sm" type="none"/>
                      <a:tailEnd len="sm" w="sm" type="none"/>
                    </a:lnB>
                  </a:tcPr>
                </a:tc>
              </a:tr>
            </a:tbl>
          </a:graphicData>
        </a:graphic>
      </p:graphicFrame>
      <p:sp>
        <p:nvSpPr>
          <p:cNvPr id="281" name="Google Shape;281;p14"/>
          <p:cNvSpPr txBox="1"/>
          <p:nvPr>
            <p:ph type="title"/>
          </p:nvPr>
        </p:nvSpPr>
        <p:spPr>
          <a:xfrm>
            <a:off x="838201" y="365125"/>
            <a:ext cx="888283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State House </a:t>
            </a:r>
            <a:br>
              <a:rPr b="1" lang="en-US" sz="3800"/>
            </a:br>
            <a:r>
              <a:rPr b="1" lang="en-US" sz="3800"/>
              <a:t>Fails its Constituents</a:t>
            </a:r>
            <a:endParaRPr sz="3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aphicFrame>
        <p:nvGraphicFramePr>
          <p:cNvPr id="286" name="Google Shape;286;p15"/>
          <p:cNvGraphicFramePr/>
          <p:nvPr/>
        </p:nvGraphicFramePr>
        <p:xfrm>
          <a:off x="838200" y="2523322"/>
          <a:ext cx="3000000" cy="3000000"/>
        </p:xfrm>
        <a:graphic>
          <a:graphicData uri="http://schemas.openxmlformats.org/drawingml/2006/table">
            <a:tbl>
              <a:tblPr bandRow="1" firstRow="1">
                <a:noFill/>
                <a:tableStyleId>{C54B4BCC-E336-4BBA-9F6E-42D45ACECF0F}</a:tableStyleId>
              </a:tblPr>
              <a:tblGrid>
                <a:gridCol w="1584950"/>
                <a:gridCol w="4928625"/>
                <a:gridCol w="4279400"/>
              </a:tblGrid>
              <a:tr h="340400">
                <a:tc>
                  <a:txBody>
                    <a:bodyPr/>
                    <a:lstStyle/>
                    <a:p>
                      <a:pPr indent="0" lvl="0" marL="0" marR="0" rtl="0" algn="ctr">
                        <a:spcBef>
                          <a:spcPts val="0"/>
                        </a:spcBef>
                        <a:spcAft>
                          <a:spcPts val="0"/>
                        </a:spcAft>
                        <a:buNone/>
                      </a:pPr>
                      <a:r>
                        <a:rPr b="1" lang="en-US" sz="1200">
                          <a:solidFill>
                            <a:schemeClr val="lt1"/>
                          </a:solidFill>
                        </a:rPr>
                        <a:t>Issue</a:t>
                      </a:r>
                      <a:endParaRPr/>
                    </a:p>
                  </a:txBody>
                  <a:tcPr marT="0" marB="0" marR="0" marL="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05295"/>
                    </a:solidFill>
                  </a:tcPr>
                </a:tc>
                <a:tc>
                  <a:txBody>
                    <a:bodyPr/>
                    <a:lstStyle/>
                    <a:p>
                      <a:pPr indent="0" lvl="0" marL="0" marR="0" rtl="0" algn="ctr">
                        <a:spcBef>
                          <a:spcPts val="0"/>
                        </a:spcBef>
                        <a:spcAft>
                          <a:spcPts val="0"/>
                        </a:spcAft>
                        <a:buNone/>
                      </a:pPr>
                      <a:r>
                        <a:rPr b="1" lang="en-US" sz="1200">
                          <a:solidFill>
                            <a:schemeClr val="lt1"/>
                          </a:solidFill>
                        </a:rPr>
                        <a:t>Residents Favor Leadership</a:t>
                      </a:r>
                      <a:r>
                        <a:rPr b="1" baseline="30000" lang="en-US" sz="1200">
                          <a:solidFill>
                            <a:schemeClr val="lt1"/>
                          </a:solidFill>
                        </a:rPr>
                        <a:t>1</a:t>
                      </a:r>
                      <a:endParaRPr/>
                    </a:p>
                  </a:txBody>
                  <a:tcPr marT="0" marB="0" marR="0" marL="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05295"/>
                    </a:solidFill>
                  </a:tcPr>
                </a:tc>
                <a:tc>
                  <a:txBody>
                    <a:bodyPr/>
                    <a:lstStyle/>
                    <a:p>
                      <a:pPr indent="0" lvl="0" marL="0" marR="0" rtl="0" algn="ctr">
                        <a:spcBef>
                          <a:spcPts val="0"/>
                        </a:spcBef>
                        <a:spcAft>
                          <a:spcPts val="0"/>
                        </a:spcAft>
                        <a:buNone/>
                      </a:pPr>
                      <a:r>
                        <a:rPr b="1" lang="en-US" sz="1200">
                          <a:solidFill>
                            <a:schemeClr val="lt1"/>
                          </a:solidFill>
                        </a:rPr>
                        <a:t>State House has Failed</a:t>
                      </a:r>
                      <a:r>
                        <a:rPr b="1" baseline="30000" lang="en-US" sz="1200">
                          <a:solidFill>
                            <a:schemeClr val="lt1"/>
                          </a:solidFill>
                        </a:rPr>
                        <a:t>2</a:t>
                      </a:r>
                      <a:endParaRPr/>
                    </a:p>
                  </a:txBody>
                  <a:tcPr marT="0" marB="0" marR="0" marL="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05295"/>
                    </a:solidFill>
                  </a:tcPr>
                </a:tc>
              </a:tr>
              <a:tr h="2951450">
                <a:tc>
                  <a:txBody>
                    <a:bodyPr/>
                    <a:lstStyle/>
                    <a:p>
                      <a:pPr indent="0" lvl="0" marL="0" marR="0" rtl="0" algn="ctr">
                        <a:spcBef>
                          <a:spcPts val="0"/>
                        </a:spcBef>
                        <a:spcAft>
                          <a:spcPts val="0"/>
                        </a:spcAft>
                        <a:buNone/>
                      </a:pPr>
                      <a:r>
                        <a:rPr b="1" lang="en-US" sz="1000">
                          <a:solidFill>
                            <a:schemeClr val="dk1"/>
                          </a:solidFill>
                        </a:rPr>
                        <a:t>Climate Change</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119062" marR="0" rtl="0" algn="l">
                        <a:lnSpc>
                          <a:spcPct val="100000"/>
                        </a:lnSpc>
                        <a:spcBef>
                          <a:spcPts val="0"/>
                        </a:spcBef>
                        <a:spcAft>
                          <a:spcPts val="0"/>
                        </a:spcAft>
                        <a:buClr>
                          <a:schemeClr val="dk1"/>
                        </a:buClr>
                        <a:buSzPts val="1000"/>
                        <a:buFont typeface="Arial"/>
                        <a:buNone/>
                      </a:pPr>
                      <a:r>
                        <a:t/>
                      </a:r>
                      <a:endParaRPr i="1" sz="1000">
                        <a:solidFill>
                          <a:schemeClr val="dk1"/>
                        </a:solidFill>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165100" lvl="0" marL="171450" marR="0" rtl="0" algn="l">
                        <a:lnSpc>
                          <a:spcPct val="100000"/>
                        </a:lnSpc>
                        <a:spcBef>
                          <a:spcPts val="0"/>
                        </a:spcBef>
                        <a:spcAft>
                          <a:spcPts val="0"/>
                        </a:spcAft>
                        <a:buClr>
                          <a:schemeClr val="dk1"/>
                        </a:buClr>
                        <a:buSzPts val="1600"/>
                        <a:buFont typeface="Arial"/>
                        <a:buChar char="•"/>
                      </a:pPr>
                      <a:r>
                        <a:rPr lang="en-US" sz="1600">
                          <a:solidFill>
                            <a:schemeClr val="dk1"/>
                          </a:solidFill>
                          <a:latin typeface="Trebuchet MS"/>
                          <a:ea typeface="Trebuchet MS"/>
                          <a:cs typeface="Trebuchet MS"/>
                          <a:sym typeface="Trebuchet MS"/>
                        </a:rPr>
                        <a:t>No major </a:t>
                      </a:r>
                      <a:r>
                        <a:rPr b="1" lang="en-US" sz="1600">
                          <a:solidFill>
                            <a:srgbClr val="105295"/>
                          </a:solidFill>
                          <a:latin typeface="Trebuchet MS"/>
                          <a:ea typeface="Trebuchet MS"/>
                          <a:cs typeface="Trebuchet MS"/>
                          <a:sym typeface="Trebuchet MS"/>
                        </a:rPr>
                        <a:t>climate change legislation passed since 2008 </a:t>
                      </a:r>
                      <a:r>
                        <a:rPr b="0" lang="en-US" sz="1600" u="none">
                          <a:solidFill>
                            <a:schemeClr val="dk1"/>
                          </a:solidFill>
                          <a:latin typeface="Trebuchet MS"/>
                          <a:ea typeface="Trebuchet MS"/>
                          <a:cs typeface="Trebuchet MS"/>
                          <a:sym typeface="Trebuchet MS"/>
                        </a:rPr>
                        <a:t>Global Warming Solutions Act</a:t>
                      </a:r>
                      <a:endParaRPr b="0" sz="1600" u="non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t/>
                      </a:r>
                      <a:endParaRPr sz="1600"/>
                    </a:p>
                    <a:p>
                      <a:pPr indent="-165100" lvl="0" marL="171450" marR="0" rtl="0" algn="l">
                        <a:lnSpc>
                          <a:spcPct val="100000"/>
                        </a:lnSpc>
                        <a:spcBef>
                          <a:spcPts val="0"/>
                        </a:spcBef>
                        <a:spcAft>
                          <a:spcPts val="0"/>
                        </a:spcAft>
                        <a:buSzPts val="1600"/>
                        <a:buChar char="•"/>
                      </a:pPr>
                      <a:r>
                        <a:rPr lang="en-US" sz="1600"/>
                        <a:t>The Berkshires are already seeing the impacts of increased drought and storms on farming and the foliage season.</a:t>
                      </a:r>
                      <a:endParaRPr sz="1600"/>
                    </a:p>
                    <a:p>
                      <a:pPr indent="0" lvl="0" marL="0" marR="0" rtl="0" algn="l">
                        <a:lnSpc>
                          <a:spcPct val="100000"/>
                        </a:lnSpc>
                        <a:spcBef>
                          <a:spcPts val="0"/>
                        </a:spcBef>
                        <a:spcAft>
                          <a:spcPts val="0"/>
                        </a:spcAft>
                        <a:buClr>
                          <a:schemeClr val="dk1"/>
                        </a:buClr>
                        <a:buSzPts val="1700"/>
                        <a:buFont typeface="Arial"/>
                        <a:buNone/>
                      </a:pPr>
                      <a:r>
                        <a:t/>
                      </a:r>
                      <a:endParaRPr i="0" sz="1600">
                        <a:solidFill>
                          <a:schemeClr val="dk1"/>
                        </a:solidFill>
                      </a:endParaRPr>
                    </a:p>
                    <a:p>
                      <a:pPr indent="-165100" lvl="0" marL="171450" marR="0" rtl="0" algn="l">
                        <a:lnSpc>
                          <a:spcPct val="100000"/>
                        </a:lnSpc>
                        <a:spcBef>
                          <a:spcPts val="0"/>
                        </a:spcBef>
                        <a:spcAft>
                          <a:spcPts val="0"/>
                        </a:spcAft>
                        <a:buClr>
                          <a:schemeClr val="dk1"/>
                        </a:buClr>
                        <a:buSzPts val="1600"/>
                        <a:buFont typeface="Arial"/>
                        <a:buChar char="•"/>
                      </a:pPr>
                      <a:r>
                        <a:rPr i="0" lang="en-US" sz="1600">
                          <a:solidFill>
                            <a:schemeClr val="dk1"/>
                          </a:solidFill>
                        </a:rPr>
                        <a:t>The climate roadmap put forth by the Massachusetts House of Representatives in August 2020 transitions to </a:t>
                      </a:r>
                      <a:r>
                        <a:rPr b="1" i="0" lang="en-US" sz="1600" u="sng">
                          <a:solidFill>
                            <a:srgbClr val="105295"/>
                          </a:solidFill>
                        </a:rPr>
                        <a:t>100% renewable energy by 2090!</a:t>
                      </a:r>
                      <a:endParaRPr b="1" i="0" sz="1600" u="sng">
                        <a:solidFill>
                          <a:srgbClr val="105295"/>
                        </a:solidFill>
                      </a:endParaRPr>
                    </a:p>
                    <a:p>
                      <a:pPr indent="0" lvl="0" marL="457200" marR="0" rtl="0" algn="l">
                        <a:lnSpc>
                          <a:spcPct val="100000"/>
                        </a:lnSpc>
                        <a:spcBef>
                          <a:spcPts val="0"/>
                        </a:spcBef>
                        <a:spcAft>
                          <a:spcPts val="0"/>
                        </a:spcAft>
                        <a:buNone/>
                      </a:pPr>
                      <a:r>
                        <a:t/>
                      </a:r>
                      <a:endParaRPr b="1" sz="1700" u="sng">
                        <a:solidFill>
                          <a:srgbClr val="105295"/>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287" name="Google Shape;287;p15"/>
          <p:cNvGraphicFramePr/>
          <p:nvPr/>
        </p:nvGraphicFramePr>
        <p:xfrm>
          <a:off x="3273552" y="3441058"/>
          <a:ext cx="3819000" cy="1682400"/>
        </p:xfrm>
        <a:graphic>
          <a:graphicData uri="http://schemas.openxmlformats.org/drawingml/2006/chart">
            <c:chart r:id="rId3"/>
          </a:graphicData>
        </a:graphic>
      </p:graphicFrame>
      <p:sp>
        <p:nvSpPr>
          <p:cNvPr id="288" name="Google Shape;288;p15"/>
          <p:cNvSpPr txBox="1"/>
          <p:nvPr/>
        </p:nvSpPr>
        <p:spPr>
          <a:xfrm>
            <a:off x="838200" y="2048256"/>
            <a:ext cx="107929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105295"/>
                </a:solidFill>
                <a:latin typeface="Trebuchet MS"/>
                <a:ea typeface="Trebuchet MS"/>
                <a:cs typeface="Trebuchet MS"/>
                <a:sym typeface="Trebuchet MS"/>
              </a:rPr>
              <a:t>Example 3: Tackling the Climate Crisis</a:t>
            </a:r>
            <a:endParaRPr/>
          </a:p>
        </p:txBody>
      </p:sp>
      <p:sp>
        <p:nvSpPr>
          <p:cNvPr id="289" name="Google Shape;289;p15"/>
          <p:cNvSpPr txBox="1"/>
          <p:nvPr/>
        </p:nvSpPr>
        <p:spPr>
          <a:xfrm>
            <a:off x="838200" y="6344272"/>
            <a:ext cx="10515600" cy="338554"/>
          </a:xfrm>
          <a:prstGeom prst="rect">
            <a:avLst/>
          </a:prstGeom>
          <a:solidFill>
            <a:schemeClr val="lt1"/>
          </a:solid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Trebuchet MS"/>
                <a:ea typeface="Trebuchet MS"/>
                <a:cs typeface="Trebuchet MS"/>
                <a:sym typeface="Trebuchet MS"/>
              </a:rPr>
              <a:t>(1) Source: Mass Inc. Polling Group (https://static1.squarespace.com/static/5eb9fa2f8ac4df11937f6a49/t/5f6905f6d4ca4216c3a2a3b3/1600718328379/Slides+2020+01+Barr+Climate+Change.pdf)</a:t>
            </a:r>
            <a:endParaRPr/>
          </a:p>
          <a:p>
            <a:pPr indent="0" lvl="0" marL="0" marR="0" rtl="0" algn="l">
              <a:spcBef>
                <a:spcPts val="0"/>
              </a:spcBef>
              <a:spcAft>
                <a:spcPts val="0"/>
              </a:spcAft>
              <a:buNone/>
            </a:pPr>
            <a:r>
              <a:rPr lang="en-US" sz="800">
                <a:solidFill>
                  <a:schemeClr val="dk1"/>
                </a:solidFill>
                <a:latin typeface="Trebuchet MS"/>
                <a:ea typeface="Trebuchet MS"/>
                <a:cs typeface="Trebuchet MS"/>
                <a:sym typeface="Trebuchet MS"/>
              </a:rPr>
              <a:t>(2) https://commonwealthmagazine.org/opinion/house-takes-baby-steps-on-climate-change/</a:t>
            </a:r>
            <a:endParaRPr/>
          </a:p>
        </p:txBody>
      </p:sp>
      <p:pic>
        <p:nvPicPr>
          <p:cNvPr id="290" name="Google Shape;290;p15"/>
          <p:cNvPicPr preferRelativeResize="0"/>
          <p:nvPr/>
        </p:nvPicPr>
        <p:blipFill rotWithShape="1">
          <a:blip r:embed="rId4">
            <a:alphaModFix/>
          </a:blip>
          <a:srcRect b="0" l="0" r="0" t="0"/>
          <a:stretch/>
        </p:blipFill>
        <p:spPr>
          <a:xfrm>
            <a:off x="1425561" y="3948020"/>
            <a:ext cx="390637" cy="390637"/>
          </a:xfrm>
          <a:prstGeom prst="rect">
            <a:avLst/>
          </a:prstGeom>
          <a:noFill/>
          <a:ln>
            <a:noFill/>
          </a:ln>
        </p:spPr>
      </p:pic>
      <p:sp>
        <p:nvSpPr>
          <p:cNvPr id="291" name="Google Shape;291;p15"/>
          <p:cNvSpPr txBox="1"/>
          <p:nvPr/>
        </p:nvSpPr>
        <p:spPr>
          <a:xfrm>
            <a:off x="2501811" y="3774389"/>
            <a:ext cx="914400" cy="1015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200">
                <a:solidFill>
                  <a:schemeClr val="dk1"/>
                </a:solidFill>
                <a:latin typeface="Trebuchet MS"/>
                <a:ea typeface="Trebuchet MS"/>
                <a:cs typeface="Trebuchet MS"/>
                <a:sym typeface="Trebuchet MS"/>
              </a:rPr>
              <a:t>MA Should Act in Response to Climate Change</a:t>
            </a:r>
            <a:endParaRPr/>
          </a:p>
        </p:txBody>
      </p:sp>
      <p:sp>
        <p:nvSpPr>
          <p:cNvPr id="292" name="Google Shape;292;p15"/>
          <p:cNvSpPr txBox="1"/>
          <p:nvPr/>
        </p:nvSpPr>
        <p:spPr>
          <a:xfrm>
            <a:off x="4141927" y="4567514"/>
            <a:ext cx="650700" cy="83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Trebuchet MS"/>
                <a:ea typeface="Trebuchet MS"/>
                <a:cs typeface="Trebuchet MS"/>
                <a:sym typeface="Trebuchet MS"/>
              </a:rPr>
              <a:t>Ahead of Other States</a:t>
            </a:r>
            <a:endParaRPr/>
          </a:p>
        </p:txBody>
      </p:sp>
      <p:sp>
        <p:nvSpPr>
          <p:cNvPr id="293" name="Google Shape;293;p15"/>
          <p:cNvSpPr txBox="1"/>
          <p:nvPr/>
        </p:nvSpPr>
        <p:spPr>
          <a:xfrm>
            <a:off x="5518354" y="4567514"/>
            <a:ext cx="606600" cy="646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Trebuchet MS"/>
                <a:ea typeface="Trebuchet MS"/>
                <a:cs typeface="Trebuchet MS"/>
                <a:sym typeface="Trebuchet MS"/>
              </a:rPr>
              <a:t>At Same Time</a:t>
            </a:r>
            <a:endParaRPr/>
          </a:p>
        </p:txBody>
      </p:sp>
      <p:sp>
        <p:nvSpPr>
          <p:cNvPr id="294" name="Google Shape;294;p15"/>
          <p:cNvSpPr txBox="1"/>
          <p:nvPr/>
        </p:nvSpPr>
        <p:spPr>
          <a:xfrm rot="5400000">
            <a:off x="6305561" y="5054379"/>
            <a:ext cx="1082100" cy="2769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Unsure</a:t>
            </a:r>
            <a:endParaRPr/>
          </a:p>
        </p:txBody>
      </p:sp>
      <p:sp>
        <p:nvSpPr>
          <p:cNvPr id="295" name="Google Shape;295;p15"/>
          <p:cNvSpPr txBox="1"/>
          <p:nvPr/>
        </p:nvSpPr>
        <p:spPr>
          <a:xfrm rot="5400000">
            <a:off x="6018830" y="5054367"/>
            <a:ext cx="1082100" cy="2769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Take No Action</a:t>
            </a:r>
            <a:endParaRPr/>
          </a:p>
        </p:txBody>
      </p:sp>
      <p:sp>
        <p:nvSpPr>
          <p:cNvPr id="296" name="Google Shape;296;p15"/>
          <p:cNvSpPr txBox="1"/>
          <p:nvPr/>
        </p:nvSpPr>
        <p:spPr>
          <a:xfrm rot="5400000">
            <a:off x="5732146" y="5054379"/>
            <a:ext cx="1082100" cy="2769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US" sz="1200">
                <a:solidFill>
                  <a:schemeClr val="dk1"/>
                </a:solidFill>
                <a:latin typeface="Trebuchet MS"/>
                <a:ea typeface="Trebuchet MS"/>
                <a:cs typeface="Trebuchet MS"/>
                <a:sym typeface="Trebuchet MS"/>
              </a:rPr>
              <a:t>Wait for Others</a:t>
            </a:r>
            <a:endParaRPr/>
          </a:p>
        </p:txBody>
      </p:sp>
      <p:sp>
        <p:nvSpPr>
          <p:cNvPr id="297" name="Google Shape;297;p15"/>
          <p:cNvSpPr txBox="1"/>
          <p:nvPr>
            <p:ph type="title"/>
          </p:nvPr>
        </p:nvSpPr>
        <p:spPr>
          <a:xfrm>
            <a:off x="838201" y="365125"/>
            <a:ext cx="888283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State House </a:t>
            </a:r>
            <a:br>
              <a:rPr b="1" lang="en-US" sz="3800"/>
            </a:br>
            <a:r>
              <a:rPr b="1" lang="en-US" sz="3800"/>
              <a:t>Fails its Constituents</a:t>
            </a:r>
            <a:endParaRPr sz="3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
          <p:cNvSpPr txBox="1"/>
          <p:nvPr>
            <p:ph type="title"/>
          </p:nvPr>
        </p:nvSpPr>
        <p:spPr>
          <a:xfrm>
            <a:off x="838201" y="365125"/>
            <a:ext cx="888283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05295"/>
              </a:buClr>
              <a:buSzPts val="3800"/>
              <a:buFont typeface="Trebuchet MS"/>
              <a:buNone/>
            </a:pPr>
            <a:r>
              <a:rPr b="1" lang="en-US" sz="3800"/>
              <a:t>Our Grassroots Solution </a:t>
            </a:r>
            <a:endParaRPr sz="3800"/>
          </a:p>
        </p:txBody>
      </p:sp>
      <p:sp>
        <p:nvSpPr>
          <p:cNvPr id="303" name="Google Shape;303;p5"/>
          <p:cNvSpPr/>
          <p:nvPr/>
        </p:nvSpPr>
        <p:spPr>
          <a:xfrm>
            <a:off x="264037" y="2002414"/>
            <a:ext cx="7259914" cy="4013200"/>
          </a:xfrm>
          <a:prstGeom prst="rect">
            <a:avLst/>
          </a:prstGeom>
          <a:solidFill>
            <a:srgbClr val="F2F2F2"/>
          </a:solidFill>
          <a:ln cap="flat" cmpd="sng" w="38100">
            <a:solidFill>
              <a:srgbClr val="1052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cxnSp>
        <p:nvCxnSpPr>
          <p:cNvPr id="304" name="Google Shape;304;p5"/>
          <p:cNvCxnSpPr/>
          <p:nvPr/>
        </p:nvCxnSpPr>
        <p:spPr>
          <a:xfrm>
            <a:off x="517600" y="2510175"/>
            <a:ext cx="6859552" cy="0"/>
          </a:xfrm>
          <a:prstGeom prst="straightConnector1">
            <a:avLst/>
          </a:prstGeom>
          <a:noFill/>
          <a:ln cap="flat" cmpd="sng" w="19050">
            <a:solidFill>
              <a:srgbClr val="105295"/>
            </a:solidFill>
            <a:prstDash val="solid"/>
            <a:miter lim="800000"/>
            <a:headEnd len="sm" w="sm" type="none"/>
            <a:tailEnd len="sm" w="sm" type="none"/>
          </a:ln>
        </p:spPr>
      </p:cxnSp>
      <p:sp>
        <p:nvSpPr>
          <p:cNvPr id="305" name="Google Shape;305;p5"/>
          <p:cNvSpPr txBox="1"/>
          <p:nvPr/>
        </p:nvSpPr>
        <p:spPr>
          <a:xfrm>
            <a:off x="517600" y="2156232"/>
            <a:ext cx="6859552"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700">
                <a:solidFill>
                  <a:srgbClr val="105295"/>
                </a:solidFill>
                <a:latin typeface="Trebuchet MS"/>
                <a:ea typeface="Trebuchet MS"/>
                <a:cs typeface="Trebuchet MS"/>
                <a:sym typeface="Trebuchet MS"/>
              </a:rPr>
              <a:t>Accelerating the Rate of Transformative Change </a:t>
            </a:r>
            <a:endParaRPr/>
          </a:p>
        </p:txBody>
      </p:sp>
      <p:pic>
        <p:nvPicPr>
          <p:cNvPr id="306" name="Google Shape;306;p5"/>
          <p:cNvPicPr preferRelativeResize="0"/>
          <p:nvPr/>
        </p:nvPicPr>
        <p:blipFill rotWithShape="1">
          <a:blip r:embed="rId3">
            <a:alphaModFix/>
          </a:blip>
          <a:srcRect b="0" l="0" r="0" t="0"/>
          <a:stretch/>
        </p:blipFill>
        <p:spPr>
          <a:xfrm>
            <a:off x="560213" y="3214958"/>
            <a:ext cx="1258569" cy="1116239"/>
          </a:xfrm>
          <a:prstGeom prst="rect">
            <a:avLst/>
          </a:prstGeom>
          <a:noFill/>
          <a:ln>
            <a:noFill/>
          </a:ln>
        </p:spPr>
      </p:pic>
      <p:pic>
        <p:nvPicPr>
          <p:cNvPr id="307" name="Google Shape;307;p5"/>
          <p:cNvPicPr preferRelativeResize="0"/>
          <p:nvPr/>
        </p:nvPicPr>
        <p:blipFill rotWithShape="1">
          <a:blip r:embed="rId4">
            <a:alphaModFix/>
          </a:blip>
          <a:srcRect b="0" l="0" r="0" t="0"/>
          <a:stretch/>
        </p:blipFill>
        <p:spPr>
          <a:xfrm>
            <a:off x="6520995" y="3425508"/>
            <a:ext cx="869356" cy="771042"/>
          </a:xfrm>
          <a:prstGeom prst="rect">
            <a:avLst/>
          </a:prstGeom>
          <a:noFill/>
          <a:ln>
            <a:noFill/>
          </a:ln>
        </p:spPr>
      </p:pic>
      <p:grpSp>
        <p:nvGrpSpPr>
          <p:cNvPr id="308" name="Google Shape;308;p5"/>
          <p:cNvGrpSpPr/>
          <p:nvPr/>
        </p:nvGrpSpPr>
        <p:grpSpPr>
          <a:xfrm>
            <a:off x="1969532" y="3347153"/>
            <a:ext cx="1732151" cy="940980"/>
            <a:chOff x="6926992" y="3893910"/>
            <a:chExt cx="1648378" cy="1009651"/>
          </a:xfrm>
        </p:grpSpPr>
        <p:pic>
          <p:nvPicPr>
            <p:cNvPr id="309" name="Google Shape;309;p5"/>
            <p:cNvPicPr preferRelativeResize="0"/>
            <p:nvPr/>
          </p:nvPicPr>
          <p:blipFill rotWithShape="1">
            <a:blip r:embed="rId5">
              <a:alphaModFix/>
            </a:blip>
            <a:srcRect b="0" l="0" r="0" t="0"/>
            <a:stretch/>
          </p:blipFill>
          <p:spPr>
            <a:xfrm>
              <a:off x="7246356" y="3893910"/>
              <a:ext cx="1009651" cy="1009651"/>
            </a:xfrm>
            <a:prstGeom prst="rect">
              <a:avLst/>
            </a:prstGeom>
            <a:noFill/>
            <a:ln>
              <a:noFill/>
            </a:ln>
          </p:spPr>
        </p:pic>
        <p:sp>
          <p:nvSpPr>
            <p:cNvPr id="310" name="Google Shape;310;p5"/>
            <p:cNvSpPr txBox="1"/>
            <p:nvPr/>
          </p:nvSpPr>
          <p:spPr>
            <a:xfrm>
              <a:off x="6926992" y="3958503"/>
              <a:ext cx="1648378" cy="6274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500">
                <a:solidFill>
                  <a:srgbClr val="105295"/>
                </a:solidFill>
                <a:latin typeface="Trebuchet MS"/>
                <a:ea typeface="Trebuchet MS"/>
                <a:cs typeface="Trebuchet MS"/>
                <a:sym typeface="Trebuchet MS"/>
              </a:endParaRPr>
            </a:p>
            <a:p>
              <a:pPr indent="0" lvl="0" marL="0" marR="0" rtl="0" algn="ctr">
                <a:spcBef>
                  <a:spcPts val="0"/>
                </a:spcBef>
                <a:spcAft>
                  <a:spcPts val="0"/>
                </a:spcAft>
                <a:buNone/>
              </a:pPr>
              <a:r>
                <a:rPr b="1" i="1" lang="en-US" sz="900">
                  <a:solidFill>
                    <a:srgbClr val="105295"/>
                  </a:solidFill>
                  <a:latin typeface="Trebuchet MS"/>
                  <a:ea typeface="Trebuchet MS"/>
                  <a:cs typeface="Trebuchet MS"/>
                  <a:sym typeface="Trebuchet MS"/>
                </a:rPr>
                <a:t>Lack of </a:t>
              </a:r>
              <a:endParaRPr/>
            </a:p>
            <a:p>
              <a:pPr indent="0" lvl="0" marL="0" marR="0" rtl="0" algn="ctr">
                <a:spcBef>
                  <a:spcPts val="0"/>
                </a:spcBef>
                <a:spcAft>
                  <a:spcPts val="0"/>
                </a:spcAft>
                <a:buNone/>
              </a:pPr>
              <a:r>
                <a:t/>
              </a:r>
              <a:endParaRPr b="1" i="1" sz="900">
                <a:solidFill>
                  <a:srgbClr val="105295"/>
                </a:solidFill>
                <a:latin typeface="Trebuchet MS"/>
                <a:ea typeface="Trebuchet MS"/>
                <a:cs typeface="Trebuchet MS"/>
                <a:sym typeface="Trebuchet MS"/>
              </a:endParaRPr>
            </a:p>
            <a:p>
              <a:pPr indent="0" lvl="0" marL="0" marR="0" rtl="0" algn="ctr">
                <a:spcBef>
                  <a:spcPts val="0"/>
                </a:spcBef>
                <a:spcAft>
                  <a:spcPts val="0"/>
                </a:spcAft>
                <a:buNone/>
              </a:pPr>
              <a:r>
                <a:rPr b="1" i="1" lang="en-US" sz="900">
                  <a:solidFill>
                    <a:srgbClr val="105295"/>
                  </a:solidFill>
                  <a:latin typeface="Trebuchet MS"/>
                  <a:ea typeface="Trebuchet MS"/>
                  <a:cs typeface="Trebuchet MS"/>
                  <a:sym typeface="Trebuchet MS"/>
                </a:rPr>
                <a:t>Transparency </a:t>
              </a:r>
              <a:endParaRPr/>
            </a:p>
          </p:txBody>
        </p:sp>
      </p:grpSp>
      <p:pic>
        <p:nvPicPr>
          <p:cNvPr id="311" name="Google Shape;311;p5"/>
          <p:cNvPicPr preferRelativeResize="0"/>
          <p:nvPr/>
        </p:nvPicPr>
        <p:blipFill rotWithShape="1">
          <a:blip r:embed="rId6">
            <a:alphaModFix/>
          </a:blip>
          <a:srcRect b="0" l="0" r="0" t="0"/>
          <a:stretch/>
        </p:blipFill>
        <p:spPr>
          <a:xfrm>
            <a:off x="4185872" y="4220223"/>
            <a:ext cx="672610" cy="596545"/>
          </a:xfrm>
          <a:prstGeom prst="rect">
            <a:avLst/>
          </a:prstGeom>
          <a:noFill/>
          <a:ln>
            <a:noFill/>
          </a:ln>
        </p:spPr>
      </p:pic>
      <p:cxnSp>
        <p:nvCxnSpPr>
          <p:cNvPr id="312" name="Google Shape;312;p5"/>
          <p:cNvCxnSpPr/>
          <p:nvPr/>
        </p:nvCxnSpPr>
        <p:spPr>
          <a:xfrm rot="-5400000">
            <a:off x="2318137" y="2733308"/>
            <a:ext cx="616200" cy="347100"/>
          </a:xfrm>
          <a:prstGeom prst="curvedConnector3">
            <a:avLst>
              <a:gd fmla="val 50008" name="adj1"/>
            </a:avLst>
          </a:prstGeom>
          <a:noFill/>
          <a:ln cap="flat" cmpd="sng" w="9525">
            <a:solidFill>
              <a:srgbClr val="105295"/>
            </a:solidFill>
            <a:prstDash val="solid"/>
            <a:miter lim="800000"/>
            <a:headEnd len="sm" w="sm" type="none"/>
            <a:tailEnd len="sm" w="sm" type="none"/>
          </a:ln>
        </p:spPr>
      </p:cxnSp>
      <p:cxnSp>
        <p:nvCxnSpPr>
          <p:cNvPr id="313" name="Google Shape;313;p5"/>
          <p:cNvCxnSpPr/>
          <p:nvPr/>
        </p:nvCxnSpPr>
        <p:spPr>
          <a:xfrm rot="-5400000">
            <a:off x="2598391" y="2733308"/>
            <a:ext cx="616200" cy="347100"/>
          </a:xfrm>
          <a:prstGeom prst="curvedConnector3">
            <a:avLst>
              <a:gd fmla="val 50008" name="adj1"/>
            </a:avLst>
          </a:prstGeom>
          <a:noFill/>
          <a:ln cap="flat" cmpd="sng" w="9525">
            <a:solidFill>
              <a:srgbClr val="105295"/>
            </a:solidFill>
            <a:prstDash val="solid"/>
            <a:miter lim="800000"/>
            <a:headEnd len="sm" w="sm" type="none"/>
            <a:tailEnd len="sm" w="sm" type="none"/>
          </a:ln>
        </p:spPr>
      </p:cxnSp>
      <p:cxnSp>
        <p:nvCxnSpPr>
          <p:cNvPr id="314" name="Google Shape;314;p5"/>
          <p:cNvCxnSpPr/>
          <p:nvPr/>
        </p:nvCxnSpPr>
        <p:spPr>
          <a:xfrm rot="-5400000">
            <a:off x="2878646" y="2733308"/>
            <a:ext cx="616200" cy="347100"/>
          </a:xfrm>
          <a:prstGeom prst="curvedConnector3">
            <a:avLst>
              <a:gd fmla="val 50008" name="adj1"/>
            </a:avLst>
          </a:prstGeom>
          <a:noFill/>
          <a:ln cap="flat" cmpd="sng" w="9525">
            <a:solidFill>
              <a:srgbClr val="105295"/>
            </a:solidFill>
            <a:prstDash val="solid"/>
            <a:miter lim="800000"/>
            <a:headEnd len="sm" w="sm" type="none"/>
            <a:tailEnd len="sm" w="sm" type="none"/>
          </a:ln>
        </p:spPr>
      </p:cxnSp>
      <p:cxnSp>
        <p:nvCxnSpPr>
          <p:cNvPr id="315" name="Google Shape;315;p5"/>
          <p:cNvCxnSpPr/>
          <p:nvPr/>
        </p:nvCxnSpPr>
        <p:spPr>
          <a:xfrm rot="-5400000">
            <a:off x="2117956" y="4546858"/>
            <a:ext cx="616200" cy="347100"/>
          </a:xfrm>
          <a:prstGeom prst="curvedConnector3">
            <a:avLst>
              <a:gd fmla="val 50008" name="adj1"/>
            </a:avLst>
          </a:prstGeom>
          <a:noFill/>
          <a:ln cap="flat" cmpd="sng" w="9525">
            <a:solidFill>
              <a:srgbClr val="EDA631"/>
            </a:solidFill>
            <a:prstDash val="solid"/>
            <a:miter lim="800000"/>
            <a:headEnd len="sm" w="sm" type="none"/>
            <a:tailEnd len="sm" w="sm" type="none"/>
          </a:ln>
        </p:spPr>
      </p:cxnSp>
      <p:cxnSp>
        <p:nvCxnSpPr>
          <p:cNvPr id="316" name="Google Shape;316;p5"/>
          <p:cNvCxnSpPr/>
          <p:nvPr/>
        </p:nvCxnSpPr>
        <p:spPr>
          <a:xfrm rot="-5400000">
            <a:off x="2398209" y="4546858"/>
            <a:ext cx="616200" cy="347100"/>
          </a:xfrm>
          <a:prstGeom prst="curvedConnector3">
            <a:avLst>
              <a:gd fmla="val 50008" name="adj1"/>
            </a:avLst>
          </a:prstGeom>
          <a:noFill/>
          <a:ln cap="flat" cmpd="sng" w="9525">
            <a:solidFill>
              <a:srgbClr val="EDA631"/>
            </a:solidFill>
            <a:prstDash val="solid"/>
            <a:miter lim="800000"/>
            <a:headEnd len="sm" w="sm" type="none"/>
            <a:tailEnd len="sm" w="sm" type="none"/>
          </a:ln>
        </p:spPr>
      </p:cxnSp>
      <p:cxnSp>
        <p:nvCxnSpPr>
          <p:cNvPr id="317" name="Google Shape;317;p5"/>
          <p:cNvCxnSpPr/>
          <p:nvPr/>
        </p:nvCxnSpPr>
        <p:spPr>
          <a:xfrm rot="-5400000">
            <a:off x="2678463" y="4546858"/>
            <a:ext cx="616200" cy="347100"/>
          </a:xfrm>
          <a:prstGeom prst="curvedConnector3">
            <a:avLst>
              <a:gd fmla="val 50008" name="adj1"/>
            </a:avLst>
          </a:prstGeom>
          <a:noFill/>
          <a:ln cap="flat" cmpd="sng" w="9525">
            <a:solidFill>
              <a:srgbClr val="EDA631"/>
            </a:solidFill>
            <a:prstDash val="solid"/>
            <a:miter lim="800000"/>
            <a:headEnd len="sm" w="sm" type="none"/>
            <a:tailEnd len="sm" w="sm" type="none"/>
          </a:ln>
        </p:spPr>
      </p:cxnSp>
      <p:cxnSp>
        <p:nvCxnSpPr>
          <p:cNvPr id="318" name="Google Shape;318;p5"/>
          <p:cNvCxnSpPr/>
          <p:nvPr/>
        </p:nvCxnSpPr>
        <p:spPr>
          <a:xfrm>
            <a:off x="3446162" y="3783087"/>
            <a:ext cx="576522" cy="0"/>
          </a:xfrm>
          <a:prstGeom prst="straightConnector1">
            <a:avLst/>
          </a:prstGeom>
          <a:noFill/>
          <a:ln cap="flat" cmpd="sng" w="38100">
            <a:solidFill>
              <a:srgbClr val="D8D8D8"/>
            </a:solidFill>
            <a:prstDash val="dash"/>
            <a:miter lim="800000"/>
            <a:headEnd len="sm" w="sm" type="none"/>
            <a:tailEnd len="med" w="med" type="triangle"/>
          </a:ln>
        </p:spPr>
      </p:cxnSp>
      <p:cxnSp>
        <p:nvCxnSpPr>
          <p:cNvPr id="319" name="Google Shape;319;p5"/>
          <p:cNvCxnSpPr/>
          <p:nvPr/>
        </p:nvCxnSpPr>
        <p:spPr>
          <a:xfrm>
            <a:off x="1683991" y="3783087"/>
            <a:ext cx="480436" cy="0"/>
          </a:xfrm>
          <a:prstGeom prst="straightConnector1">
            <a:avLst/>
          </a:prstGeom>
          <a:noFill/>
          <a:ln cap="flat" cmpd="sng" w="38100">
            <a:solidFill>
              <a:schemeClr val="dk1"/>
            </a:solidFill>
            <a:prstDash val="solid"/>
            <a:miter lim="800000"/>
            <a:headEnd len="sm" w="sm" type="none"/>
            <a:tailEnd len="sm" w="sm" type="none"/>
          </a:ln>
        </p:spPr>
      </p:cxnSp>
      <p:sp>
        <p:nvSpPr>
          <p:cNvPr id="320" name="Google Shape;320;p5"/>
          <p:cNvSpPr txBox="1"/>
          <p:nvPr/>
        </p:nvSpPr>
        <p:spPr>
          <a:xfrm>
            <a:off x="4065763" y="3924236"/>
            <a:ext cx="960871" cy="229474"/>
          </a:xfrm>
          <a:prstGeom prst="rect">
            <a:avLst/>
          </a:prstGeom>
          <a:solidFill>
            <a:srgbClr val="C002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lt1"/>
                </a:solidFill>
                <a:latin typeface="Trebuchet MS"/>
                <a:ea typeface="Trebuchet MS"/>
                <a:cs typeface="Trebuchet MS"/>
                <a:sym typeface="Trebuchet MS"/>
              </a:rPr>
              <a:t>Corporate</a:t>
            </a:r>
            <a:endParaRPr/>
          </a:p>
        </p:txBody>
      </p:sp>
      <p:sp>
        <p:nvSpPr>
          <p:cNvPr id="321" name="Google Shape;321;p5"/>
          <p:cNvSpPr txBox="1"/>
          <p:nvPr/>
        </p:nvSpPr>
        <p:spPr>
          <a:xfrm>
            <a:off x="4065763" y="2851086"/>
            <a:ext cx="960871" cy="229474"/>
          </a:xfrm>
          <a:prstGeom prst="rect">
            <a:avLst/>
          </a:prstGeom>
          <a:solidFill>
            <a:srgbClr val="59BAA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lt1"/>
                </a:solidFill>
                <a:latin typeface="Trebuchet MS"/>
                <a:ea typeface="Trebuchet MS"/>
                <a:cs typeface="Trebuchet MS"/>
                <a:sym typeface="Trebuchet MS"/>
              </a:rPr>
              <a:t>Advocacy</a:t>
            </a:r>
            <a:endParaRPr/>
          </a:p>
        </p:txBody>
      </p:sp>
      <p:cxnSp>
        <p:nvCxnSpPr>
          <p:cNvPr id="322" name="Google Shape;322;p5"/>
          <p:cNvCxnSpPr/>
          <p:nvPr/>
        </p:nvCxnSpPr>
        <p:spPr>
          <a:xfrm>
            <a:off x="5087550" y="3404424"/>
            <a:ext cx="288261" cy="308554"/>
          </a:xfrm>
          <a:prstGeom prst="straightConnector1">
            <a:avLst/>
          </a:prstGeom>
          <a:noFill/>
          <a:ln cap="flat" cmpd="sng" w="38100">
            <a:solidFill>
              <a:srgbClr val="A5A5A5"/>
            </a:solidFill>
            <a:prstDash val="solid"/>
            <a:miter lim="800000"/>
            <a:headEnd len="sm" w="sm" type="none"/>
            <a:tailEnd len="med" w="med" type="triangle"/>
          </a:ln>
        </p:spPr>
      </p:cxnSp>
      <p:cxnSp>
        <p:nvCxnSpPr>
          <p:cNvPr id="323" name="Google Shape;323;p5"/>
          <p:cNvCxnSpPr/>
          <p:nvPr/>
        </p:nvCxnSpPr>
        <p:spPr>
          <a:xfrm flipH="1" rot="10800000">
            <a:off x="5084451" y="4096249"/>
            <a:ext cx="288261" cy="264395"/>
          </a:xfrm>
          <a:prstGeom prst="straightConnector1">
            <a:avLst/>
          </a:prstGeom>
          <a:noFill/>
          <a:ln cap="flat" cmpd="sng" w="38100">
            <a:solidFill>
              <a:srgbClr val="A5A5A5"/>
            </a:solidFill>
            <a:prstDash val="solid"/>
            <a:miter lim="800000"/>
            <a:headEnd len="sm" w="sm" type="none"/>
            <a:tailEnd len="med" w="med" type="triangle"/>
          </a:ln>
        </p:spPr>
      </p:cxnSp>
      <p:pic>
        <p:nvPicPr>
          <p:cNvPr id="324" name="Google Shape;324;p5"/>
          <p:cNvPicPr preferRelativeResize="0"/>
          <p:nvPr/>
        </p:nvPicPr>
        <p:blipFill rotWithShape="1">
          <a:blip r:embed="rId7">
            <a:alphaModFix/>
          </a:blip>
          <a:srcRect b="0" l="0" r="0" t="0"/>
          <a:stretch/>
        </p:blipFill>
        <p:spPr>
          <a:xfrm>
            <a:off x="4220863" y="3162230"/>
            <a:ext cx="672610" cy="596545"/>
          </a:xfrm>
          <a:prstGeom prst="rect">
            <a:avLst/>
          </a:prstGeom>
          <a:noFill/>
          <a:ln>
            <a:noFill/>
          </a:ln>
        </p:spPr>
      </p:pic>
      <p:pic>
        <p:nvPicPr>
          <p:cNvPr id="325" name="Google Shape;325;p5"/>
          <p:cNvPicPr preferRelativeResize="0"/>
          <p:nvPr/>
        </p:nvPicPr>
        <p:blipFill rotWithShape="1">
          <a:blip r:embed="rId8">
            <a:alphaModFix/>
          </a:blip>
          <a:srcRect b="0" l="0" r="0" t="0"/>
          <a:stretch/>
        </p:blipFill>
        <p:spPr>
          <a:xfrm>
            <a:off x="5481341" y="3474255"/>
            <a:ext cx="672610" cy="596545"/>
          </a:xfrm>
          <a:prstGeom prst="rect">
            <a:avLst/>
          </a:prstGeom>
          <a:noFill/>
          <a:ln>
            <a:noFill/>
          </a:ln>
        </p:spPr>
      </p:pic>
      <p:cxnSp>
        <p:nvCxnSpPr>
          <p:cNvPr id="326" name="Google Shape;326;p5"/>
          <p:cNvCxnSpPr/>
          <p:nvPr/>
        </p:nvCxnSpPr>
        <p:spPr>
          <a:xfrm>
            <a:off x="6173303" y="3783087"/>
            <a:ext cx="387728" cy="0"/>
          </a:xfrm>
          <a:prstGeom prst="straightConnector1">
            <a:avLst/>
          </a:prstGeom>
          <a:noFill/>
          <a:ln cap="flat" cmpd="sng" w="38100">
            <a:solidFill>
              <a:schemeClr val="dk1"/>
            </a:solidFill>
            <a:prstDash val="solid"/>
            <a:miter lim="800000"/>
            <a:headEnd len="sm" w="sm" type="none"/>
            <a:tailEnd len="med" w="med" type="triangle"/>
          </a:ln>
        </p:spPr>
      </p:cxnSp>
      <p:sp>
        <p:nvSpPr>
          <p:cNvPr id="327" name="Google Shape;327;p5"/>
          <p:cNvSpPr txBox="1"/>
          <p:nvPr/>
        </p:nvSpPr>
        <p:spPr>
          <a:xfrm>
            <a:off x="5323865" y="2982789"/>
            <a:ext cx="960871" cy="372897"/>
          </a:xfrm>
          <a:prstGeom prst="rect">
            <a:avLst/>
          </a:prstGeom>
          <a:noFill/>
          <a:ln cap="flat" cmpd="sng" w="38100">
            <a:solidFill>
              <a:srgbClr val="10529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000">
                <a:solidFill>
                  <a:schemeClr val="dk1"/>
                </a:solidFill>
                <a:latin typeface="Trebuchet MS"/>
                <a:ea typeface="Trebuchet MS"/>
                <a:cs typeface="Trebuchet MS"/>
                <a:sym typeface="Trebuchet MS"/>
              </a:rPr>
              <a:t>Years of Delay</a:t>
            </a:r>
            <a:endParaRPr/>
          </a:p>
        </p:txBody>
      </p:sp>
      <p:sp>
        <p:nvSpPr>
          <p:cNvPr id="328" name="Google Shape;328;p5"/>
          <p:cNvSpPr/>
          <p:nvPr/>
        </p:nvSpPr>
        <p:spPr>
          <a:xfrm>
            <a:off x="1075181" y="4348334"/>
            <a:ext cx="6166586" cy="1491811"/>
          </a:xfrm>
          <a:prstGeom prst="curvedUpArrow">
            <a:avLst>
              <a:gd fmla="val 25000" name="adj1"/>
              <a:gd fmla="val 51220" name="adj2"/>
              <a:gd fmla="val 25000" name="adj3"/>
            </a:avLst>
          </a:prstGeom>
          <a:solidFill>
            <a:srgbClr val="59BA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329" name="Google Shape;329;p5"/>
          <p:cNvPicPr preferRelativeResize="0"/>
          <p:nvPr/>
        </p:nvPicPr>
        <p:blipFill rotWithShape="1">
          <a:blip r:embed="rId9">
            <a:alphaModFix/>
          </a:blip>
          <a:srcRect b="0" l="0" r="0" t="0"/>
          <a:stretch/>
        </p:blipFill>
        <p:spPr>
          <a:xfrm>
            <a:off x="3500582" y="5041337"/>
            <a:ext cx="1109827" cy="730589"/>
          </a:xfrm>
          <a:prstGeom prst="rect">
            <a:avLst/>
          </a:prstGeom>
          <a:noFill/>
          <a:ln>
            <a:noFill/>
          </a:ln>
        </p:spPr>
      </p:pic>
      <p:sp>
        <p:nvSpPr>
          <p:cNvPr id="330" name="Google Shape;330;p5"/>
          <p:cNvSpPr/>
          <p:nvPr/>
        </p:nvSpPr>
        <p:spPr>
          <a:xfrm>
            <a:off x="7879618" y="2497702"/>
            <a:ext cx="4060599" cy="3491863"/>
          </a:xfrm>
          <a:prstGeom prst="rect">
            <a:avLst/>
          </a:prstGeom>
          <a:noFill/>
          <a:ln cap="flat" cmpd="sng" w="38100">
            <a:solidFill>
              <a:srgbClr val="EDA631"/>
            </a:solidFill>
            <a:prstDash val="solid"/>
            <a:miter lim="800000"/>
            <a:headEnd len="sm" w="sm" type="none"/>
            <a:tailEnd len="sm" w="sm" type="none"/>
          </a:ln>
        </p:spPr>
        <p:txBody>
          <a:bodyPr anchorCtr="0" anchor="ctr" bIns="45700" lIns="91425" spcFirstLastPara="1" rIns="91425" wrap="square" tIns="45700">
            <a:noAutofit/>
          </a:bodyPr>
          <a:lstStyle/>
          <a:p>
            <a:pPr indent="-292100" lvl="1" marL="52070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Trebuchet MS"/>
                <a:ea typeface="Trebuchet MS"/>
                <a:cs typeface="Trebuchet MS"/>
                <a:sym typeface="Trebuchet MS"/>
              </a:rPr>
              <a:t>Build </a:t>
            </a:r>
            <a:r>
              <a:rPr b="1" i="0" lang="en-US" sz="1600" u="none" cap="none" strike="noStrike">
                <a:solidFill>
                  <a:srgbClr val="105295"/>
                </a:solidFill>
                <a:latin typeface="Trebuchet MS"/>
                <a:ea typeface="Trebuchet MS"/>
                <a:cs typeface="Trebuchet MS"/>
                <a:sym typeface="Trebuchet MS"/>
              </a:rPr>
              <a:t>District Teams </a:t>
            </a:r>
            <a:r>
              <a:rPr b="0" i="0" lang="en-US" sz="1600" u="none" cap="none" strike="noStrike">
                <a:solidFill>
                  <a:schemeClr val="dk1"/>
                </a:solidFill>
                <a:latin typeface="Trebuchet MS"/>
                <a:ea typeface="Trebuchet MS"/>
                <a:cs typeface="Trebuchet MS"/>
                <a:sym typeface="Trebuchet MS"/>
              </a:rPr>
              <a:t>across the state to stand up for transparency </a:t>
            </a:r>
            <a:endParaRPr/>
          </a:p>
          <a:p>
            <a:pPr indent="-292100" lvl="1" marL="520700" marR="0" rtl="0" algn="l">
              <a:spcBef>
                <a:spcPts val="1000"/>
              </a:spcBef>
              <a:spcAft>
                <a:spcPts val="0"/>
              </a:spcAft>
              <a:buClr>
                <a:schemeClr val="dk1"/>
              </a:buClr>
              <a:buSzPts val="1600"/>
              <a:buFont typeface="Noto Sans Symbols"/>
              <a:buChar char="▪"/>
            </a:pPr>
            <a:r>
              <a:rPr b="0" i="0" lang="en-US" sz="1600" u="none" cap="none" strike="noStrike">
                <a:solidFill>
                  <a:schemeClr val="dk1"/>
                </a:solidFill>
                <a:latin typeface="Trebuchet MS"/>
                <a:ea typeface="Trebuchet MS"/>
                <a:cs typeface="Trebuchet MS"/>
                <a:sym typeface="Trebuchet MS"/>
              </a:rPr>
              <a:t>Train constituents on healthy </a:t>
            </a:r>
            <a:r>
              <a:rPr b="1" i="0" lang="en-US" sz="1600" u="none" cap="none" strike="noStrike">
                <a:solidFill>
                  <a:srgbClr val="105295"/>
                </a:solidFill>
                <a:latin typeface="Trebuchet MS"/>
                <a:ea typeface="Trebuchet MS"/>
                <a:cs typeface="Trebuchet MS"/>
                <a:sym typeface="Trebuchet MS"/>
              </a:rPr>
              <a:t>constituent-legislator relationship </a:t>
            </a:r>
            <a:r>
              <a:rPr b="0" i="0" lang="en-US" sz="1600" u="none" cap="none" strike="noStrike">
                <a:solidFill>
                  <a:schemeClr val="dk1"/>
                </a:solidFill>
                <a:latin typeface="Trebuchet MS"/>
                <a:ea typeface="Trebuchet MS"/>
                <a:cs typeface="Trebuchet MS"/>
                <a:sym typeface="Trebuchet MS"/>
              </a:rPr>
              <a:t>and strategize together </a:t>
            </a:r>
            <a:endParaRPr/>
          </a:p>
          <a:p>
            <a:pPr indent="-292100" lvl="1" marL="520700" marR="0" rtl="0" algn="l">
              <a:spcBef>
                <a:spcPts val="1000"/>
              </a:spcBef>
              <a:spcAft>
                <a:spcPts val="0"/>
              </a:spcAft>
              <a:buClr>
                <a:schemeClr val="dk1"/>
              </a:buClr>
              <a:buSzPts val="1600"/>
              <a:buFont typeface="Noto Sans Symbols"/>
              <a:buChar char="▪"/>
            </a:pPr>
            <a:r>
              <a:rPr b="0" i="0" lang="en-US" sz="1600" u="none" cap="none" strike="noStrike">
                <a:solidFill>
                  <a:schemeClr val="dk1"/>
                </a:solidFill>
                <a:latin typeface="Trebuchet MS"/>
                <a:ea typeface="Trebuchet MS"/>
                <a:cs typeface="Trebuchet MS"/>
                <a:sym typeface="Trebuchet MS"/>
              </a:rPr>
              <a:t>Build </a:t>
            </a:r>
            <a:r>
              <a:rPr b="1" i="0" lang="en-US" sz="1600" u="none" cap="none" strike="noStrike">
                <a:solidFill>
                  <a:srgbClr val="105295"/>
                </a:solidFill>
                <a:latin typeface="Trebuchet MS"/>
                <a:ea typeface="Trebuchet MS"/>
                <a:cs typeface="Trebuchet MS"/>
                <a:sym typeface="Trebuchet MS"/>
              </a:rPr>
              <a:t>constituent power</a:t>
            </a:r>
            <a:r>
              <a:rPr b="0" i="0" lang="en-US" sz="1600" u="none" cap="none" strike="noStrike">
                <a:solidFill>
                  <a:schemeClr val="dk1"/>
                </a:solidFill>
                <a:latin typeface="Trebuchet MS"/>
                <a:ea typeface="Trebuchet MS"/>
                <a:cs typeface="Trebuchet MS"/>
                <a:sym typeface="Trebuchet MS"/>
              </a:rPr>
              <a:t> by holding meetings with state legislators </a:t>
            </a:r>
            <a:endParaRPr/>
          </a:p>
          <a:p>
            <a:pPr indent="-292100" lvl="1" marL="520700" marR="0" rtl="0" algn="l">
              <a:spcBef>
                <a:spcPts val="1000"/>
              </a:spcBef>
              <a:spcAft>
                <a:spcPts val="0"/>
              </a:spcAft>
              <a:buClr>
                <a:schemeClr val="dk1"/>
              </a:buClr>
              <a:buSzPts val="1600"/>
              <a:buFont typeface="Noto Sans Symbols"/>
              <a:buChar char="▪"/>
            </a:pPr>
            <a:r>
              <a:rPr b="1" i="0" lang="en-US" sz="1600" u="none" cap="none" strike="noStrike">
                <a:solidFill>
                  <a:srgbClr val="105295"/>
                </a:solidFill>
                <a:latin typeface="Trebuchet MS"/>
                <a:ea typeface="Trebuchet MS"/>
                <a:cs typeface="Trebuchet MS"/>
                <a:sym typeface="Trebuchet MS"/>
              </a:rPr>
              <a:t>Escalate awareness</a:t>
            </a:r>
            <a:r>
              <a:rPr b="0" i="0" lang="en-US" sz="1600" u="none" cap="none" strike="noStrike">
                <a:solidFill>
                  <a:schemeClr val="dk1"/>
                </a:solidFill>
                <a:latin typeface="Trebuchet MS"/>
                <a:ea typeface="Trebuchet MS"/>
                <a:cs typeface="Trebuchet MS"/>
                <a:sym typeface="Trebuchet MS"/>
              </a:rPr>
              <a:t> in advance of the January / February rules vote</a:t>
            </a:r>
            <a:endParaRPr b="0" i="0" sz="1600" u="none" cap="none" strike="noStrike">
              <a:solidFill>
                <a:schemeClr val="lt1"/>
              </a:solidFill>
              <a:latin typeface="Trebuchet MS"/>
              <a:ea typeface="Trebuchet MS"/>
              <a:cs typeface="Trebuchet MS"/>
              <a:sym typeface="Trebuchet MS"/>
            </a:endParaRPr>
          </a:p>
        </p:txBody>
      </p:sp>
      <p:sp>
        <p:nvSpPr>
          <p:cNvPr id="331" name="Google Shape;331;p5"/>
          <p:cNvSpPr txBox="1"/>
          <p:nvPr/>
        </p:nvSpPr>
        <p:spPr>
          <a:xfrm>
            <a:off x="7613801" y="1950055"/>
            <a:ext cx="4508501"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000">
                <a:solidFill>
                  <a:srgbClr val="105295"/>
                </a:solidFill>
                <a:latin typeface="Trebuchet MS"/>
                <a:ea typeface="Trebuchet MS"/>
                <a:cs typeface="Trebuchet MS"/>
                <a:sym typeface="Trebuchet MS"/>
              </a:rPr>
              <a:t>Our Strategy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
          <p:cNvSpPr txBox="1"/>
          <p:nvPr>
            <p:ph type="title"/>
          </p:nvPr>
        </p:nvSpPr>
        <p:spPr>
          <a:xfrm>
            <a:off x="838200" y="365125"/>
            <a:ext cx="933594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05295"/>
              </a:buClr>
              <a:buSzPts val="3800"/>
              <a:buFont typeface="Trebuchet MS"/>
              <a:buNone/>
            </a:pPr>
            <a:r>
              <a:rPr b="1" lang="en-US" sz="3800"/>
              <a:t>Campaign Update</a:t>
            </a:r>
            <a:endParaRPr/>
          </a:p>
        </p:txBody>
      </p:sp>
      <p:sp>
        <p:nvSpPr>
          <p:cNvPr id="337" name="Google Shape;337;p6"/>
          <p:cNvSpPr txBox="1"/>
          <p:nvPr>
            <p:ph idx="1" type="body"/>
          </p:nvPr>
        </p:nvSpPr>
        <p:spPr>
          <a:xfrm>
            <a:off x="1008323" y="2708981"/>
            <a:ext cx="4605671" cy="287800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DA631"/>
              </a:buClr>
              <a:buSzPts val="2000"/>
              <a:buNone/>
            </a:pPr>
            <a:r>
              <a:rPr b="1" lang="en-US" sz="2000" u="sng">
                <a:solidFill>
                  <a:srgbClr val="EDA631"/>
                </a:solidFill>
              </a:rPr>
              <a:t>Organizing Metrics</a:t>
            </a:r>
            <a:endParaRPr/>
          </a:p>
          <a:p>
            <a:pPr indent="-228600" lvl="0" marL="228600" rtl="0" algn="l">
              <a:lnSpc>
                <a:spcPct val="90000"/>
              </a:lnSpc>
              <a:spcBef>
                <a:spcPts val="1000"/>
              </a:spcBef>
              <a:spcAft>
                <a:spcPts val="0"/>
              </a:spcAft>
              <a:buClr>
                <a:schemeClr val="dk1"/>
              </a:buClr>
              <a:buSzPts val="1600"/>
              <a:buChar char="•"/>
            </a:pPr>
            <a:r>
              <a:rPr lang="en-US" sz="1600"/>
              <a:t>+1,000 sign ups to join district teams</a:t>
            </a:r>
            <a:endParaRPr/>
          </a:p>
          <a:p>
            <a:pPr indent="-228600" lvl="0" marL="228600" rtl="0" algn="l">
              <a:lnSpc>
                <a:spcPct val="90000"/>
              </a:lnSpc>
              <a:spcBef>
                <a:spcPts val="1000"/>
              </a:spcBef>
              <a:spcAft>
                <a:spcPts val="0"/>
              </a:spcAft>
              <a:buClr>
                <a:schemeClr val="dk1"/>
              </a:buClr>
              <a:buSzPts val="1600"/>
              <a:buChar char="•"/>
            </a:pPr>
            <a:r>
              <a:rPr lang="en-US" sz="1600"/>
              <a:t>Target Districts: 75</a:t>
            </a:r>
            <a:endParaRPr/>
          </a:p>
          <a:p>
            <a:pPr indent="-228600" lvl="1" marL="685800" rtl="0" algn="l">
              <a:lnSpc>
                <a:spcPct val="90000"/>
              </a:lnSpc>
              <a:spcBef>
                <a:spcPts val="500"/>
              </a:spcBef>
              <a:spcAft>
                <a:spcPts val="0"/>
              </a:spcAft>
              <a:buClr>
                <a:schemeClr val="dk1"/>
              </a:buClr>
              <a:buSzPts val="1600"/>
              <a:buChar char="•"/>
            </a:pPr>
            <a:r>
              <a:rPr lang="en-US" sz="1600"/>
              <a:t>11 Vote Commitments </a:t>
            </a:r>
            <a:endParaRPr/>
          </a:p>
          <a:p>
            <a:pPr indent="-228600" lvl="1" marL="685800" rtl="0" algn="l">
              <a:lnSpc>
                <a:spcPct val="90000"/>
              </a:lnSpc>
              <a:spcBef>
                <a:spcPts val="500"/>
              </a:spcBef>
              <a:spcAft>
                <a:spcPts val="0"/>
              </a:spcAft>
              <a:buClr>
                <a:schemeClr val="dk1"/>
              </a:buClr>
              <a:buSzPts val="1600"/>
              <a:buChar char="•"/>
            </a:pPr>
            <a:r>
              <a:rPr lang="en-US" sz="1600"/>
              <a:t>20 Meetings Scheduled</a:t>
            </a:r>
            <a:endParaRPr/>
          </a:p>
          <a:p>
            <a:pPr indent="-228600" lvl="1" marL="685800" rtl="0" algn="l">
              <a:lnSpc>
                <a:spcPct val="90000"/>
              </a:lnSpc>
              <a:spcBef>
                <a:spcPts val="500"/>
              </a:spcBef>
              <a:spcAft>
                <a:spcPts val="0"/>
              </a:spcAft>
              <a:buClr>
                <a:schemeClr val="dk1"/>
              </a:buClr>
              <a:buSzPts val="1600"/>
              <a:buChar char="•"/>
            </a:pPr>
            <a:r>
              <a:rPr lang="en-US" sz="1600"/>
              <a:t>24 Scheduling (next 2 weeks) </a:t>
            </a:r>
            <a:endParaRPr/>
          </a:p>
          <a:p>
            <a:pPr indent="-228600" lvl="1" marL="685800" rtl="0" algn="l">
              <a:lnSpc>
                <a:spcPct val="90000"/>
              </a:lnSpc>
              <a:spcBef>
                <a:spcPts val="500"/>
              </a:spcBef>
              <a:spcAft>
                <a:spcPts val="0"/>
              </a:spcAft>
              <a:buClr>
                <a:schemeClr val="dk1"/>
              </a:buClr>
              <a:buSzPts val="1600"/>
              <a:buChar char="•"/>
            </a:pPr>
            <a:r>
              <a:rPr lang="en-US" sz="1600"/>
              <a:t>20 Meetings January </a:t>
            </a:r>
            <a:endParaRPr/>
          </a:p>
          <a:p>
            <a:pPr indent="-228600" lvl="0" marL="228600" rtl="0" algn="l">
              <a:lnSpc>
                <a:spcPct val="90000"/>
              </a:lnSpc>
              <a:spcBef>
                <a:spcPts val="1000"/>
              </a:spcBef>
              <a:spcAft>
                <a:spcPts val="0"/>
              </a:spcAft>
              <a:buClr>
                <a:schemeClr val="dk1"/>
              </a:buClr>
              <a:buSzPts val="1600"/>
              <a:buChar char="•"/>
            </a:pPr>
            <a:r>
              <a:rPr i="1" lang="en-US" sz="1600"/>
              <a:t>50 teams with 5 or more people</a:t>
            </a:r>
            <a:endParaRPr/>
          </a:p>
          <a:p>
            <a:pPr indent="0" lvl="0" marL="0" rtl="0" algn="l">
              <a:lnSpc>
                <a:spcPct val="90000"/>
              </a:lnSpc>
              <a:spcBef>
                <a:spcPts val="1000"/>
              </a:spcBef>
              <a:spcAft>
                <a:spcPts val="0"/>
              </a:spcAft>
              <a:buClr>
                <a:schemeClr val="dk1"/>
              </a:buClr>
              <a:buSzPts val="1600"/>
              <a:buNone/>
            </a:pPr>
            <a:r>
              <a:t/>
            </a:r>
            <a:endParaRPr sz="1600"/>
          </a:p>
        </p:txBody>
      </p:sp>
      <p:pic>
        <p:nvPicPr>
          <p:cNvPr descr="Graphical user interface, application&#10;&#10;Description automatically generated" id="338" name="Google Shape;338;p6"/>
          <p:cNvPicPr preferRelativeResize="0"/>
          <p:nvPr/>
        </p:nvPicPr>
        <p:blipFill rotWithShape="1">
          <a:blip r:embed="rId3">
            <a:alphaModFix/>
          </a:blip>
          <a:srcRect b="0" l="0" r="0" t="0"/>
          <a:stretch/>
        </p:blipFill>
        <p:spPr>
          <a:xfrm>
            <a:off x="6264823" y="2027950"/>
            <a:ext cx="5276938" cy="366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2019-01-10T08:01:50Z</dcterms:created>
  <dc:creator>Uyterhoeven, Erika</dc:creator>
</cp:coreProperties>
</file>